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76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8" r:id="rId22"/>
    <p:sldId id="277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04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06300-1B6B-4A9F-BEE2-31A80B6F8DF1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50E2-9B51-4EEA-BC43-D6510C204F9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50E2-9B51-4EEA-BC43-D6510C204F9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50E2-9B51-4EEA-BC43-D6510C204F9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A5FC233-D29A-43CB-AF92-A9557E34CF15}" type="datetimeFigureOut">
              <a:rPr lang="it-IT" smtClean="0"/>
              <a:pPr/>
              <a:t>20/06/2020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16C647-A644-4425-BC8B-53190585843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QUADRILATERI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Ins</a:t>
            </a:r>
            <a:r>
              <a:rPr lang="it-IT" dirty="0" smtClean="0"/>
              <a:t>. Carmela </a:t>
            </a:r>
            <a:r>
              <a:rPr lang="it-IT" dirty="0" err="1" smtClean="0"/>
              <a:t>Sarpa</a:t>
            </a:r>
            <a:endParaRPr lang="it-IT" dirty="0" smtClean="0"/>
          </a:p>
          <a:p>
            <a:r>
              <a:rPr lang="it-IT" dirty="0" smtClean="0"/>
              <a:t>Classi 4D/E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marconi\Desktop\lap\lap matteo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211" y="1609725"/>
            <a:ext cx="3634978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3883" y="1609725"/>
            <a:ext cx="3425634" cy="4846638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marconi\Desktop\lap\LAP ELE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67944" y="260648"/>
            <a:ext cx="3633581" cy="4846638"/>
          </a:xfrm>
          <a:prstGeom prst="rect">
            <a:avLst/>
          </a:prstGeom>
          <a:noFill/>
        </p:spPr>
      </p:pic>
      <p:pic>
        <p:nvPicPr>
          <p:cNvPr id="5123" name="Picture 3" descr="C:\Users\marconi\Desktop\lap\LAP elen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4032448" cy="72454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marconi\Desktop\lap\lap leo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3888432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marconi\Desktop\lap\laptyl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27" y="1609725"/>
            <a:ext cx="6906545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marconi\Desktop\lap\lap quad eli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9" name="Picture 3" descr="C:\Users\marconi\Desktop\lap\lapbook den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marconi\Desktop\lap\lap anki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13424" y="-873264"/>
            <a:ext cx="2722830" cy="4846638"/>
          </a:xfrm>
          <a:prstGeom prst="rect">
            <a:avLst/>
          </a:prstGeom>
          <a:noFill/>
        </p:spPr>
      </p:pic>
      <p:pic>
        <p:nvPicPr>
          <p:cNvPr id="6" name="Immagine 5" descr="d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852936"/>
            <a:ext cx="4847277" cy="512980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C:\Users\marconi\Desktop\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3339752"/>
            <a:ext cx="10184060" cy="14554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92488" cy="4846638"/>
          </a:xfrm>
        </p:spPr>
      </p:pic>
      <p:pic>
        <p:nvPicPr>
          <p:cNvPr id="5" name="Immagine 4" descr="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0"/>
            <a:ext cx="4680520" cy="6858000"/>
          </a:xfrm>
          <a:prstGeom prst="rect">
            <a:avLst/>
          </a:prstGeom>
        </p:spPr>
      </p:pic>
      <p:pic>
        <p:nvPicPr>
          <p:cNvPr id="6" name="~PP1048.WAV">
            <a:hlinkClick r:id="" action="ppaction://media"/>
          </p:cNvPr>
          <p:cNvPicPr>
            <a:picLocks noRot="1" noChangeAspect="1"/>
          </p:cNvPicPr>
          <p:nvPr>
            <a:wavAudioFile r:embed="rId1" name="~PP104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Obiettivi: </a:t>
            </a:r>
          </a:p>
          <a:p>
            <a:r>
              <a:rPr lang="it-IT" dirty="0" smtClean="0"/>
              <a:t>Saper discriminare figure piane e gli elementi che le compongono (lati, altezze, basi, assi di simmetria). </a:t>
            </a:r>
          </a:p>
          <a:p>
            <a:r>
              <a:rPr lang="it-IT" dirty="0" smtClean="0"/>
              <a:t>Disegnare, analizzare e classificare le principali figure geometriche. </a:t>
            </a:r>
          </a:p>
          <a:p>
            <a:r>
              <a:rPr lang="it-IT" dirty="0" smtClean="0"/>
              <a:t>Disegnare e costruire modelli delle principali figure geometriche piane</a:t>
            </a:r>
          </a:p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5112568" cy="3528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Come ultima attività ho proposto agli alunni </a:t>
            </a:r>
            <a:r>
              <a:rPr lang="it-IT" dirty="0" err="1" smtClean="0"/>
              <a:t>Geogebra</a:t>
            </a:r>
            <a:r>
              <a:rPr lang="it-IT" dirty="0" smtClean="0"/>
              <a:t>, un software per imparare e capire meglio la geometria dinamica che permette la costruzione di punti, vettori, segmenti, rette, figure geometriche, modificandoli in tempo reale.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oni\Desktop\trapez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120679" cy="405203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attu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24744"/>
            <a:ext cx="4536504" cy="3888432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Punti di forza</a:t>
            </a:r>
          </a:p>
          <a:p>
            <a:r>
              <a:rPr lang="it-IT" dirty="0" smtClean="0"/>
              <a:t>Intuito e prontezza ad iniziare attività nuove in DAD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Punti di debolezza</a:t>
            </a:r>
          </a:p>
          <a:p>
            <a:r>
              <a:rPr lang="it-IT" dirty="0" smtClean="0"/>
              <a:t>Occorre convincere gli studenti che la Geometria è una disciplina realmente utile per la costruzione delle conoscenze e delle competenze essenziali del loro corso di studi.  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Iniziamo col diagramma di </a:t>
            </a:r>
            <a:r>
              <a:rPr lang="it-IT" dirty="0" err="1" smtClean="0"/>
              <a:t>venn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IniziamoVennVE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inizia con il diagramma di </a:t>
            </a:r>
            <a:r>
              <a:rPr lang="it-IT" dirty="0" err="1" smtClean="0"/>
              <a:t>Venn</a:t>
            </a:r>
            <a:endParaRPr lang="it-IT" dirty="0"/>
          </a:p>
        </p:txBody>
      </p:sp>
      <p:pic>
        <p:nvPicPr>
          <p:cNvPr id="4" name="Immagine 3" descr="ve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023"/>
            <a:ext cx="8028384" cy="480595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Gli alunni si sono divertiti a ritagliare alcune strisce di carta avente forma di triangolo e  rettangolo e a sovrapporre per creare dei quadrilateri.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3 - Co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755067">
            <a:off x="144432" y="2371507"/>
            <a:ext cx="3849058" cy="2822520"/>
          </a:xfrm>
        </p:spPr>
      </p:pic>
      <p:pic>
        <p:nvPicPr>
          <p:cNvPr id="1026" name="Picture 2" descr="C:\Users\marconi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2699">
            <a:off x="4225576" y="2265896"/>
            <a:ext cx="3513091" cy="25243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marconi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815600">
            <a:off x="789445" y="859638"/>
            <a:ext cx="3312367" cy="4394220"/>
          </a:xfrm>
          <a:prstGeom prst="rect">
            <a:avLst/>
          </a:prstGeom>
          <a:noFill/>
        </p:spPr>
      </p:pic>
      <p:pic>
        <p:nvPicPr>
          <p:cNvPr id="2051" name="Picture 3" descr="C:\Users\marconi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4871987" cy="2556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Dopo abbiamo deciso di creare un </a:t>
            </a:r>
            <a:r>
              <a:rPr lang="it-IT" dirty="0" err="1" smtClean="0"/>
              <a:t>lapbook</a:t>
            </a:r>
            <a:r>
              <a:rPr lang="it-IT" dirty="0" smtClean="0"/>
              <a:t> con questi materiali:</a:t>
            </a:r>
          </a:p>
          <a:p>
            <a:r>
              <a:rPr lang="it-IT" dirty="0" smtClean="0"/>
              <a:t> cartoncini di colori diversi, colla, forbici, tanta pazienza, creatività e ingegno</a:t>
            </a:r>
          </a:p>
          <a:p>
            <a:r>
              <a:rPr lang="it-IT" dirty="0" smtClean="0"/>
              <a:t>Questi sono i risultati</a:t>
            </a:r>
          </a:p>
          <a:p>
            <a:endParaRPr lang="it-IT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marconi\Desktop\lap\lap casarini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3867" y="1203589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1005</TotalTime>
  <Words>178</Words>
  <Application>Microsoft Office PowerPoint</Application>
  <PresentationFormat>Presentazione su schermo (4:3)</PresentationFormat>
  <Paragraphs>24</Paragraphs>
  <Slides>23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Mito</vt:lpstr>
      <vt:lpstr>I QUADRILATERI</vt:lpstr>
      <vt:lpstr>Diapositiva 2</vt:lpstr>
      <vt:lpstr>Diapositiva 3</vt:lpstr>
      <vt:lpstr>  Iniziamo col diagramma di venn IniziamoVennVE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QUADRILATERI</dc:title>
  <dc:creator>marconi</dc:creator>
  <cp:lastModifiedBy>marconi</cp:lastModifiedBy>
  <cp:revision>35</cp:revision>
  <dcterms:created xsi:type="dcterms:W3CDTF">2020-05-24T15:44:31Z</dcterms:created>
  <dcterms:modified xsi:type="dcterms:W3CDTF">2020-06-20T08:01:06Z</dcterms:modified>
</cp:coreProperties>
</file>