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9" autoAdjust="0"/>
    <p:restoredTop sz="86477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731E38-6F25-4056-B2DA-B1F6C3CF5E1E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8F231F0-013B-4A97-B8AE-E94A11E382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Ins</a:t>
            </a:r>
            <a:r>
              <a:rPr lang="it-IT" dirty="0" smtClean="0"/>
              <a:t>. Carmela </a:t>
            </a:r>
            <a:r>
              <a:rPr lang="it-IT" dirty="0" err="1" smtClean="0"/>
              <a:t>Sarpa</a:t>
            </a:r>
            <a:endParaRPr lang="it-IT" dirty="0" smtClean="0"/>
          </a:p>
          <a:p>
            <a:r>
              <a:rPr lang="it-IT" dirty="0" smtClean="0"/>
              <a:t>Classi 4D/E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GIOCHIAMO CON LA CARTA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QUADRATO A TRIANGOLO SCALENO OTTUSANGOLO</a:t>
            </a:r>
          </a:p>
          <a:p>
            <a:r>
              <a:rPr lang="it-IT" dirty="0" smtClean="0"/>
              <a:t>Christian:”Questo è</a:t>
            </a:r>
          </a:p>
          <a:p>
            <a:r>
              <a:rPr lang="it-IT" dirty="0" smtClean="0"/>
              <a:t>p</a:t>
            </a:r>
            <a:r>
              <a:rPr lang="it-IT" smtClean="0"/>
              <a:t>iù </a:t>
            </a:r>
            <a:r>
              <a:rPr lang="it-IT" dirty="0" smtClean="0"/>
              <a:t>facile”</a:t>
            </a:r>
          </a:p>
          <a:p>
            <a:r>
              <a:rPr lang="it-IT" dirty="0" smtClean="0"/>
              <a:t>Saverio:”Non mi </a:t>
            </a:r>
          </a:p>
          <a:p>
            <a:r>
              <a:rPr lang="it-IT" dirty="0" smtClean="0"/>
              <a:t>sembra proprio”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Scheda n.3</a:t>
            </a:r>
            <a:endParaRPr lang="it-IT" dirty="0"/>
          </a:p>
        </p:txBody>
      </p:sp>
      <p:pic>
        <p:nvPicPr>
          <p:cNvPr id="5" name="Immagine 4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060848"/>
            <a:ext cx="4464496" cy="41783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 RETTANGOLO AL PARALLELOGRAMMA</a:t>
            </a:r>
          </a:p>
          <a:p>
            <a:r>
              <a:rPr lang="it-IT" dirty="0" smtClean="0"/>
              <a:t>Si parte sempre da un foglio rettangolare piegato a metà in modo da ottenere due quadrati. </a:t>
            </a:r>
          </a:p>
          <a:p>
            <a:r>
              <a:rPr lang="it-IT" dirty="0" smtClean="0"/>
              <a:t>Riaperto il foglio partendo </a:t>
            </a:r>
          </a:p>
          <a:p>
            <a:r>
              <a:rPr lang="it-IT" dirty="0" smtClean="0"/>
              <a:t>dall’angolo in basso a destra </a:t>
            </a:r>
          </a:p>
          <a:p>
            <a:r>
              <a:rPr lang="it-IT" dirty="0" smtClean="0"/>
              <a:t>piegate lungo la diagonale </a:t>
            </a:r>
          </a:p>
          <a:p>
            <a:r>
              <a:rPr lang="it-IT" dirty="0" smtClean="0"/>
              <a:t>del quadrato individuato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Scheda n.3</a:t>
            </a:r>
            <a:endParaRPr lang="it-IT" dirty="0"/>
          </a:p>
        </p:txBody>
      </p:sp>
      <p:pic>
        <p:nvPicPr>
          <p:cNvPr id="4" name="Immagine 3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429000"/>
            <a:ext cx="2095793" cy="1066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764704"/>
            <a:ext cx="228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contenuto 5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07087"/>
          </a:xfrm>
        </p:spPr>
        <p:txBody>
          <a:bodyPr/>
          <a:lstStyle/>
          <a:p>
            <a:r>
              <a:rPr lang="it-IT" dirty="0" smtClean="0"/>
              <a:t>Fate la stessa cosa partendo  dall’angolo in alto a sinistra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Ottenendo  così il parallelogramma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10" name="Immagine 9" descr="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4077072"/>
            <a:ext cx="2715004" cy="11145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</a:p>
          <a:p>
            <a:r>
              <a:rPr lang="it-IT" dirty="0" smtClean="0"/>
              <a:t>Gli alunni hanno affrontato questa esperienza con interesse ed entusiasmo. L’attività svolta è documentata anche da un video</a:t>
            </a:r>
          </a:p>
          <a:p>
            <a:r>
              <a:rPr lang="it-IT" dirty="0" smtClean="0"/>
              <a:t>Per la modalità con cui abbiamo lavorato, non sono mancate le difficoltà.</a:t>
            </a:r>
          </a:p>
          <a:p>
            <a:r>
              <a:rPr lang="it-IT" dirty="0" smtClean="0"/>
              <a:t>Molti mi hanno chiesto di ripetere questa attività quando ritorneremo in classe.</a:t>
            </a:r>
          </a:p>
          <a:p>
            <a:r>
              <a:rPr lang="it-IT" dirty="0" smtClean="0"/>
              <a:t>Saranno sicuramente accontentati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Obiettivi</a:t>
            </a:r>
            <a:r>
              <a:rPr lang="it-IT" dirty="0"/>
              <a:t>:</a:t>
            </a:r>
            <a:endParaRPr lang="it-IT" dirty="0" smtClean="0"/>
          </a:p>
          <a:p>
            <a:r>
              <a:rPr lang="it-IT" dirty="0" smtClean="0"/>
              <a:t>Realizzare e riconoscere figure geometriche realizzate con la carta</a:t>
            </a:r>
            <a:endParaRPr lang="it-IT" dirty="0"/>
          </a:p>
          <a:p>
            <a:r>
              <a:rPr lang="it-IT" dirty="0" smtClean="0"/>
              <a:t>Descrivere e definire gli elementi significativi di una figura. </a:t>
            </a:r>
          </a:p>
          <a:p>
            <a:r>
              <a:rPr lang="it-IT" dirty="0" smtClean="0"/>
              <a:t> Riconoscere simmetrie assiali nelle figure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Tempi di lavoro 2 ore per classe</a:t>
            </a:r>
          </a:p>
          <a:p>
            <a:endParaRPr lang="it-IT" dirty="0" smtClean="0"/>
          </a:p>
          <a:p>
            <a:r>
              <a:rPr lang="it-IT" dirty="0" smtClean="0"/>
              <a:t>Modalità di lavoro in DAD</a:t>
            </a:r>
          </a:p>
          <a:p>
            <a:endParaRPr lang="it-IT" dirty="0" smtClean="0"/>
          </a:p>
          <a:p>
            <a:r>
              <a:rPr lang="it-IT" dirty="0" smtClean="0"/>
              <a:t>Lavoro e discussione sull’argomento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Ogni alunno prende un foglio rettangolare di dimensioni diverse e, dopo aver ascoltato le indicazioni dell’insegnante, costruisce la figura richiesta secondo le indicazioni di seguito riportate.    </a:t>
            </a:r>
          </a:p>
          <a:p>
            <a:r>
              <a:rPr lang="it-IT" dirty="0" smtClean="0"/>
              <a:t> “Siete pronti? Ascoltate!</a:t>
            </a:r>
          </a:p>
          <a:p>
            <a:r>
              <a:rPr lang="it-IT" dirty="0" smtClean="0"/>
              <a:t>Da un rettangolo dovete costruire un triangolo rettangolo”</a:t>
            </a:r>
          </a:p>
          <a:p>
            <a:r>
              <a:rPr lang="it-IT" dirty="0" smtClean="0"/>
              <a:t>(Guardo le loro facce e sorrido)</a:t>
            </a:r>
          </a:p>
          <a:p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Scheda n. 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Piegate il rettangolo come indicato in figura con una piega orizzontale centrale, quindi portate, con una piegatura, il vertice in alto a sinistra sulla linea centrale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780928"/>
            <a:ext cx="4032448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questo punto portate il vertice in alto a destra, con una piegatura, sul lato obliquo precedentemente ottenuto 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284984"/>
            <a:ext cx="2808312" cy="2213475"/>
          </a:xfrm>
          <a:prstGeom prst="rect">
            <a:avLst/>
          </a:prstGeom>
          <a:solidFill>
            <a:srgbClr val="00B0F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764704"/>
            <a:ext cx="2250954" cy="2160240"/>
          </a:xfrm>
          <a:prstGeom prst="rect">
            <a:avLst/>
          </a:prstGeom>
        </p:spPr>
      </p:pic>
      <p:sp>
        <p:nvSpPr>
          <p:cNvPr id="6" name="Segnaposto contenuto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/>
          <a:lstStyle/>
          <a:p>
            <a:r>
              <a:rPr lang="it-IT" dirty="0" smtClean="0"/>
              <a:t>Apri il foglio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Hai ottenuto un triangolo equilatero</a:t>
            </a:r>
            <a:endParaRPr lang="it-IT" dirty="0"/>
          </a:p>
        </p:txBody>
      </p:sp>
      <p:pic>
        <p:nvPicPr>
          <p:cNvPr id="7" name="Immagine 6" descr="s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47864" y="3933056"/>
            <a:ext cx="3528392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DA QUADRATO A TRIANGOLO RETTANGOLO ISOSCELE , PARTENDO SEMPRE DA UN FOGLIO RETTANGOLARE</a:t>
            </a:r>
          </a:p>
          <a:p>
            <a:r>
              <a:rPr lang="it-IT" dirty="0" smtClean="0"/>
              <a:t> ( Mi accorgo che non tutti</a:t>
            </a:r>
          </a:p>
          <a:p>
            <a:r>
              <a:rPr lang="it-IT" dirty="0" smtClean="0"/>
              <a:t> ricordano come ottenere un</a:t>
            </a:r>
          </a:p>
          <a:p>
            <a:r>
              <a:rPr lang="it-IT" dirty="0" smtClean="0"/>
              <a:t> quadrato da un foglio </a:t>
            </a:r>
          </a:p>
          <a:p>
            <a:r>
              <a:rPr lang="it-IT" dirty="0" smtClean="0"/>
              <a:t>rettangolare. </a:t>
            </a:r>
          </a:p>
          <a:p>
            <a:r>
              <a:rPr lang="it-IT" dirty="0" smtClean="0"/>
              <a:t>Spiego il procedimento </a:t>
            </a:r>
          </a:p>
          <a:p>
            <a:r>
              <a:rPr lang="it-IT" dirty="0" smtClean="0"/>
              <a:t>e lo mostro)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Scheda n.2</a:t>
            </a:r>
            <a:endParaRPr lang="it-IT" dirty="0"/>
          </a:p>
        </p:txBody>
      </p:sp>
      <p:pic>
        <p:nvPicPr>
          <p:cNvPr id="5" name="Immagine 4" descr="quadra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492896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Dico di piegare il quadrato ottenuto lungo le diagonali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Elif</a:t>
            </a:r>
            <a:r>
              <a:rPr lang="it-IT" dirty="0" smtClean="0"/>
              <a:t>:” Non ricordo cosa significa congruenti”</a:t>
            </a:r>
          </a:p>
          <a:p>
            <a:r>
              <a:rPr lang="it-IT" dirty="0" smtClean="0"/>
              <a:t>Tyler:” Due triangoli che sovrapposti coincidono si dicono congruenti”</a:t>
            </a:r>
          </a:p>
          <a:p>
            <a:r>
              <a:rPr lang="it-IT" dirty="0" smtClean="0"/>
              <a:t>BRAVI!!!</a:t>
            </a:r>
          </a:p>
          <a:p>
            <a:endParaRPr lang="it-IT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132856"/>
            <a:ext cx="2890404" cy="1886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</TotalTime>
  <Words>364</Words>
  <Application>Microsoft Office PowerPoint</Application>
  <PresentationFormat>Presentazione su schermo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Carta</vt:lpstr>
      <vt:lpstr>GIOCHIAMO CON LA CARTA</vt:lpstr>
      <vt:lpstr>Diapositiva 2</vt:lpstr>
      <vt:lpstr>Diapositiva 3</vt:lpstr>
      <vt:lpstr>Scheda n. 1</vt:lpstr>
      <vt:lpstr>Diapositiva 5</vt:lpstr>
      <vt:lpstr>Diapositiva 6</vt:lpstr>
      <vt:lpstr>Diapositiva 7</vt:lpstr>
      <vt:lpstr>Scheda n.2</vt:lpstr>
      <vt:lpstr>Diapositiva 9</vt:lpstr>
      <vt:lpstr>Scheda n.3</vt:lpstr>
      <vt:lpstr>Scheda n.3</vt:lpstr>
      <vt:lpstr>Diapositiva 12</vt:lpstr>
      <vt:lpstr>Diapositiva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GIOCHIAMO CON LA CARTA</dc:title>
  <dc:creator>marconi</dc:creator>
  <cp:lastModifiedBy>marconi</cp:lastModifiedBy>
  <cp:revision>22</cp:revision>
  <dcterms:created xsi:type="dcterms:W3CDTF">2020-06-16T15:30:06Z</dcterms:created>
  <dcterms:modified xsi:type="dcterms:W3CDTF">2020-06-16T17:25:50Z</dcterms:modified>
</cp:coreProperties>
</file>