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86738" autoAdjust="0"/>
  </p:normalViewPr>
  <p:slideViewPr>
    <p:cSldViewPr>
      <p:cViewPr varScale="1">
        <p:scale>
          <a:sx n="63" d="100"/>
          <a:sy n="63" d="100"/>
        </p:scale>
        <p:origin x="-16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04AE675-B05E-4A69-B52D-3B8353E0F5B7}" type="datetimeFigureOut">
              <a:rPr lang="it-IT" smtClean="0"/>
              <a:pPr/>
              <a:t>20/06/2020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A1B52B1-37E6-4F20-A65E-15CB24F034D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AR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021" y="0"/>
            <a:ext cx="6413957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ccardo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412776"/>
            <a:ext cx="3929102" cy="4525963"/>
          </a:xfrm>
        </p:spPr>
      </p:pic>
      <p:pic>
        <p:nvPicPr>
          <p:cNvPr id="5" name="Immagine 4" descr="umu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764704"/>
            <a:ext cx="3333750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coni\Desktop\foto alic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39752" y="1052736"/>
            <a:ext cx="2843090" cy="4526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vignali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GLI ALUNNI DELLE CLASSI 4D/E DICONO A TUTTI VOI:</a:t>
            </a:r>
            <a:endParaRPr lang="it-IT" dirty="0"/>
          </a:p>
        </p:txBody>
      </p:sp>
      <p:pic>
        <p:nvPicPr>
          <p:cNvPr id="4" name="Immagine 3" descr="AND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996952"/>
            <a:ext cx="468052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asarin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052736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ostanz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980728"/>
            <a:ext cx="3394472" cy="4525963"/>
          </a:xfrm>
        </p:spPr>
      </p:pic>
      <p:pic>
        <p:nvPicPr>
          <p:cNvPr id="5" name="Immagine 4" descr="domeni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6672"/>
            <a:ext cx="4716016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elif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5362647">
            <a:off x="1278502" y="-324547"/>
            <a:ext cx="2197921" cy="4353347"/>
          </a:xfrm>
        </p:spPr>
      </p:pic>
      <p:pic>
        <p:nvPicPr>
          <p:cNvPr id="5" name="Immagine 4" descr="Emi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04664"/>
            <a:ext cx="3853339" cy="6281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gaia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84168" y="1412776"/>
            <a:ext cx="2554979" cy="4525963"/>
          </a:xfrm>
        </p:spPr>
      </p:pic>
      <p:pic>
        <p:nvPicPr>
          <p:cNvPr id="5" name="Immagine 4" descr="Hib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5143500" cy="623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giorg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124744"/>
            <a:ext cx="3550052" cy="4525963"/>
          </a:xfrm>
        </p:spPr>
      </p:pic>
      <p:pic>
        <p:nvPicPr>
          <p:cNvPr id="5" name="Immagine 4" descr="le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692696"/>
            <a:ext cx="3857625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giuseppe 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2545854" cy="4525963"/>
          </a:xfrm>
        </p:spPr>
      </p:pic>
      <p:pic>
        <p:nvPicPr>
          <p:cNvPr id="5" name="Immagine 4" descr="giusepp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3857625" cy="623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matild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64</TotalTime>
  <Words>10</Words>
  <Application>Microsoft Office PowerPoint</Application>
  <PresentationFormat>Presentazione su schermo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Verve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marconi</dc:creator>
  <cp:lastModifiedBy>marconi</cp:lastModifiedBy>
  <cp:revision>12</cp:revision>
  <dcterms:created xsi:type="dcterms:W3CDTF">2020-04-03T12:53:45Z</dcterms:created>
  <dcterms:modified xsi:type="dcterms:W3CDTF">2020-06-20T07:58:05Z</dcterms:modified>
</cp:coreProperties>
</file>