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DC316"/>
    <a:srgbClr val="3399FF"/>
    <a:srgbClr val="F4DDFB"/>
    <a:srgbClr val="E2F1F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9E5C-2BFF-4141-A1B2-932BA8430429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3EB4-82BE-4FBA-A3EF-2EAC7C46B1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9E5C-2BFF-4141-A1B2-932BA8430429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3EB4-82BE-4FBA-A3EF-2EAC7C46B1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9E5C-2BFF-4141-A1B2-932BA8430429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3EB4-82BE-4FBA-A3EF-2EAC7C46B1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9E5C-2BFF-4141-A1B2-932BA8430429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3EB4-82BE-4FBA-A3EF-2EAC7C46B1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9E5C-2BFF-4141-A1B2-932BA8430429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3EB4-82BE-4FBA-A3EF-2EAC7C46B1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9E5C-2BFF-4141-A1B2-932BA8430429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3EB4-82BE-4FBA-A3EF-2EAC7C46B1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9E5C-2BFF-4141-A1B2-932BA8430429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3EB4-82BE-4FBA-A3EF-2EAC7C46B1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9E5C-2BFF-4141-A1B2-932BA8430429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3EB4-82BE-4FBA-A3EF-2EAC7C46B1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9E5C-2BFF-4141-A1B2-932BA8430429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3EB4-82BE-4FBA-A3EF-2EAC7C46B1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9E5C-2BFF-4141-A1B2-932BA8430429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3EB4-82BE-4FBA-A3EF-2EAC7C46B1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9E5C-2BFF-4141-A1B2-932BA8430429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3EB4-82BE-4FBA-A3EF-2EAC7C46B1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0">
              <a:srgbClr val="FF3399"/>
            </a:gs>
            <a:gs pos="38000">
              <a:srgbClr val="00B0F0">
                <a:alpha val="40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09E5C-2BFF-4141-A1B2-932BA8430429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3EB4-82BE-4FBA-A3EF-2EAC7C46B11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wav"/><Relationship Id="rId1" Type="http://schemas.openxmlformats.org/officeDocument/2006/relationships/audio" Target="../media/media1.mp3"/><Relationship Id="rId6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3.wav"/><Relationship Id="rId5" Type="http://schemas.openxmlformats.org/officeDocument/2006/relationships/image" Target="../media/image2.png"/><Relationship Id="rId4" Type="http://schemas.microsoft.com/office/2007/relationships/media" Target="../media/media3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4487" y="0"/>
            <a:ext cx="8363272" cy="1772816"/>
          </a:xfrm>
          <a:ln>
            <a:noFill/>
          </a:ln>
          <a:scene3d>
            <a:camera prst="orthographicFront"/>
            <a:lightRig rig="threePt" dir="t"/>
          </a:scene3d>
          <a:sp3d>
            <a:bevelB prst="relaxedInset"/>
          </a:sp3d>
        </p:spPr>
        <p:txBody>
          <a:bodyPr>
            <a:normAutofit fontScale="90000"/>
          </a:bodyPr>
          <a:lstStyle/>
          <a:p>
            <a:r>
              <a:rPr lang="it-IT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doni MT" pitchFamily="18" charset="0"/>
              </a:rPr>
              <a:t/>
            </a:r>
            <a:br>
              <a:rPr lang="it-IT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doni MT" pitchFamily="18" charset="0"/>
              </a:rPr>
            </a:br>
            <a:r>
              <a:rPr lang="it-IT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SCUOLA  </a:t>
            </a:r>
            <a:r>
              <a:rPr lang="it-IT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PRIMARIA</a:t>
            </a:r>
            <a:r>
              <a:rPr lang="it-IT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   </a:t>
            </a:r>
            <a:br>
              <a:rPr lang="it-IT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</a:br>
            <a:r>
              <a:rPr lang="it-IT" sz="4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“DON MILANI”   </a:t>
            </a:r>
            <a:r>
              <a:rPr lang="it-IT" sz="31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/>
            </a:r>
            <a:br>
              <a:rPr lang="it-IT" sz="31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</a:br>
            <a:r>
              <a:rPr lang="it-IT" sz="31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  </a:t>
            </a:r>
            <a:r>
              <a:rPr lang="it-IT" sz="36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MANZOLINO</a:t>
            </a:r>
            <a:endParaRPr lang="it-IT" sz="3600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Cooper Black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 rot="21019775">
            <a:off x="802319" y="2726859"/>
            <a:ext cx="4133986" cy="1010176"/>
          </a:xfrm>
          <a:prstGeom prst="rect">
            <a:avLst/>
          </a:prstGeom>
          <a:noFill/>
        </p:spPr>
        <p:txBody>
          <a:bodyPr wrap="square" lIns="288000" tIns="45720" rIns="91440" bIns="45720">
            <a:noAutofit/>
            <a:scene3d>
              <a:camera prst="orthographicFront">
                <a:rot lat="2400000" lon="21299999" rev="0"/>
              </a:camera>
              <a:lightRig rig="threePt" dir="t"/>
            </a:scene3d>
          </a:bodyPr>
          <a:lstStyle/>
          <a:p>
            <a:pPr algn="ctr"/>
            <a:r>
              <a:rPr lang="it-IT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c</a:t>
            </a:r>
            <a:r>
              <a:rPr lang="it-IT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lasse  4°B</a:t>
            </a:r>
            <a:endParaRPr lang="it-IT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479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475656" y="4149080"/>
            <a:ext cx="7056784" cy="408623"/>
          </a:xfrm>
          <a:prstGeom prst="roundRect">
            <a:avLst>
              <a:gd name="adj" fmla="val 50000"/>
            </a:avLst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 rot="20632891">
            <a:off x="64585" y="3929040"/>
            <a:ext cx="9103780" cy="1754326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  <a:tileRect r="-100000" b="-10000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6700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path path="rect">
                    <a:fillToRect l="100000" b="100000"/>
                  </a:path>
                  <a:tileRect t="-100000" r="-10000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CREATIVIAMO …</a:t>
            </a:r>
          </a:p>
          <a:p>
            <a:pPr algn="ctr"/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6700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path path="rect">
                    <a:fillToRect l="100000" b="100000"/>
                  </a:path>
                  <a:tileRect t="-100000" r="-10000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NEL NOSTRO GIARDINO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6700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path path="rect">
                  <a:fillToRect l="100000" b="100000"/>
                </a:path>
                <a:tileRect t="-100000" r="-10000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9" name="Mushroom Bloom Timelapse Set to Trippy Music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14590" y="3068960"/>
            <a:ext cx="664840" cy="664840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4" grpId="0"/>
      <p:bldP spid="8" grpId="0" animBg="1"/>
    </p:bldLst>
  </p:timing>
  <p:extLst mod="1">
    <p:ext uri="{E180D4A7-C9FB-4DFB-919C-405C955672EB}">
      <p14:showEvtLst xmlns:p14="http://schemas.microsoft.com/office/powerpoint/2010/main" xmlns="">
        <p14:playEvt time="6005" objId="9"/>
        <p14:stopEvt time="11929" objId="9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 rot="20931480">
            <a:off x="64200" y="379375"/>
            <a:ext cx="4177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</a:rPr>
              <a:t>Il  laghetto </a:t>
            </a:r>
            <a:endParaRPr lang="it-IT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 rot="20543590">
            <a:off x="860737" y="963008"/>
            <a:ext cx="57836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</a:rPr>
              <a:t>Per divertirsi </a:t>
            </a:r>
          </a:p>
          <a:p>
            <a:pPr algn="ctr"/>
            <a:r>
              <a:rPr lang="it-IT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</a:rPr>
              <a:t>con gli animali</a:t>
            </a:r>
            <a:endParaRPr lang="it-IT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5789"/>
            <a:ext cx="7992889" cy="3715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1792277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21332142">
            <a:off x="378928" y="1084929"/>
            <a:ext cx="6011314" cy="1180728"/>
          </a:xfrm>
        </p:spPr>
        <p:txBody>
          <a:bodyPr/>
          <a:lstStyle/>
          <a:p>
            <a:pPr marL="0" indent="0">
              <a:buNone/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74000">
                      <a:srgbClr val="00B050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</a:rPr>
              <a:t>Per avere un po’ di ombra  e   …della </a:t>
            </a: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DDEBCF"/>
                    </a:gs>
                    <a:gs pos="92928">
                      <a:srgbClr val="0F7E24"/>
                    </a:gs>
                    <a:gs pos="74000">
                      <a:srgbClr val="00B050"/>
                    </a:gs>
                    <a:gs pos="100000">
                      <a:srgbClr val="156B13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</a:rPr>
              <a:t>frutta</a:t>
            </a: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74000">
                      <a:srgbClr val="00B050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</a:rPr>
              <a:t>  buona !!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0">
                    <a:srgbClr val="DDEBCF"/>
                  </a:gs>
                  <a:gs pos="74000">
                    <a:srgbClr val="00B050"/>
                  </a:gs>
                  <a:gs pos="100000">
                    <a:srgbClr val="156B13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 rot="20884408">
            <a:off x="41736" y="454348"/>
            <a:ext cx="33487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9000">
                      <a:srgbClr val="14B6E2"/>
                    </a:gs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83000">
                      <a:srgbClr val="005CBF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</a:rPr>
              <a:t>Zona Relax</a:t>
            </a:r>
            <a:endParaRPr lang="it-IT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9000">
                    <a:srgbClr val="14B6E2"/>
                  </a:gs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83000">
                    <a:srgbClr val="005CBF"/>
                  </a:gs>
                </a:gsLst>
                <a:path path="shape">
                  <a:fillToRect l="50000" t="50000" r="50000" b="50000"/>
                </a:path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66588"/>
            <a:ext cx="7488832" cy="4491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6769601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 rot="20348357">
            <a:off x="-242984" y="351695"/>
            <a:ext cx="38884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</a:rPr>
              <a:t>Zona fiori</a:t>
            </a:r>
            <a:endParaRPr lang="it-IT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 rot="20884958">
            <a:off x="218588" y="888885"/>
            <a:ext cx="56415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normAutofit/>
          </a:bodyPr>
          <a:lstStyle/>
          <a:p>
            <a:pPr algn="ctr"/>
            <a:r>
              <a:rPr lang="it-IT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</a:rPr>
              <a:t>Per stare in compagnia </a:t>
            </a:r>
          </a:p>
          <a:p>
            <a:pPr algn="ctr"/>
            <a:r>
              <a:rPr lang="it-IT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</a:rPr>
              <a:t>con la natura </a:t>
            </a:r>
            <a:endParaRPr lang="it-IT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8064896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125939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14" presetClass="entr" presetSubtype="5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71246" y="2492896"/>
            <a:ext cx="7281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</a:rPr>
              <a:t>Caterina  e  </a:t>
            </a:r>
            <a:r>
              <a:rPr lang="it-IT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</a:rPr>
              <a:t>M</a:t>
            </a:r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</a:rPr>
              <a:t>artina 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149736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0">
              <a:srgbClr val="FF3399"/>
            </a:gs>
            <a:gs pos="38000">
              <a:srgbClr val="00B0F0">
                <a:alpha val="40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10208" y="692696"/>
            <a:ext cx="6694239" cy="1512168"/>
          </a:xfrm>
        </p:spPr>
        <p:txBody>
          <a:bodyPr>
            <a:noAutofit/>
          </a:bodyPr>
          <a:lstStyle/>
          <a:p>
            <a:r>
              <a:rPr lang="it-IT" sz="4000" b="1" cap="small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  <a:cs typeface="Aharoni" pitchFamily="2" charset="-79"/>
              </a:rPr>
              <a:t>Per migliorare la </a:t>
            </a:r>
            <a:r>
              <a:rPr lang="it-IT" sz="4000" b="1" cap="small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  <a:cs typeface="Aharoni" pitchFamily="2" charset="-79"/>
              </a:rPr>
              <a:t>lettura…</a:t>
            </a:r>
            <a:r>
              <a:rPr lang="it-IT" sz="4000" b="1" cap="small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  <a:cs typeface="Aharoni" pitchFamily="2" charset="-79"/>
              </a:rPr>
              <a:t/>
            </a:r>
            <a:br>
              <a:rPr lang="it-IT" sz="4000" b="1" cap="small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  <a:cs typeface="Aharoni" pitchFamily="2" charset="-79"/>
              </a:rPr>
            </a:br>
            <a:r>
              <a:rPr lang="it-IT" sz="4000" b="1" cap="small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  <a:cs typeface="Aharoni" pitchFamily="2" charset="-79"/>
              </a:rPr>
              <a:t>in pieno relax</a:t>
            </a:r>
            <a:endParaRPr lang="it-IT" sz="4000" cap="small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C000"/>
              </a:solidFill>
              <a:latin typeface="Cooper Black" pitchFamily="18" charset="0"/>
              <a:cs typeface="Aharoni" pitchFamily="2" charset="-79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008712" cy="1633736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 rot="20735997">
            <a:off x="21711" y="289066"/>
            <a:ext cx="37769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ZONA LETTURA </a:t>
            </a:r>
            <a:endParaRPr lang="it-I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8712968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20426354">
            <a:off x="-184039" y="557395"/>
            <a:ext cx="468085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gradFill>
                  <a:gsLst>
                    <a:gs pos="48750">
                      <a:srgbClr val="B380FF">
                        <a:lumMod val="89000"/>
                        <a:lumOff val="11000"/>
                      </a:srgbClr>
                    </a:gs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</a:rPr>
              <a:t>Zona aquiloni</a:t>
            </a:r>
            <a:endParaRPr lang="it-IT" sz="4800" b="1" cap="none" spc="0" dirty="0">
              <a:ln w="12700">
                <a:solidFill>
                  <a:schemeClr val="tx1"/>
                </a:solidFill>
                <a:prstDash val="solid"/>
              </a:ln>
              <a:gradFill>
                <a:gsLst>
                  <a:gs pos="48750">
                    <a:srgbClr val="B380FF">
                      <a:lumMod val="89000"/>
                      <a:lumOff val="11000"/>
                    </a:srgbClr>
                  </a:gs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 rot="21025122">
            <a:off x="210202" y="1196751"/>
            <a:ext cx="6617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11000">
                      <a:srgbClr val="CC99FF"/>
                    </a:gs>
                    <a:gs pos="82001">
                      <a:srgbClr val="99CCFF"/>
                    </a:gs>
                    <a:gs pos="49000">
                      <a:srgbClr val="CCCCFF"/>
                    </a:gs>
                  </a:gsLst>
                  <a:path path="rect">
                    <a:fillToRect r="100000" b="100000"/>
                  </a:path>
                  <a:tileRect l="-100000" t="-10000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</a:rPr>
              <a:t>Per volare insieme</a:t>
            </a:r>
            <a:endParaRPr lang="it-IT" sz="5400" b="1" cap="none" spc="0" dirty="0">
              <a:ln w="12700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11000">
                    <a:srgbClr val="CC99FF"/>
                  </a:gs>
                  <a:gs pos="82001">
                    <a:srgbClr val="99CCFF"/>
                  </a:gs>
                  <a:gs pos="49000">
                    <a:srgbClr val="CCCCFF"/>
                  </a:gs>
                </a:gsLst>
                <a:path path="rect">
                  <a:fillToRect r="100000" b="100000"/>
                </a:path>
                <a:tileRect l="-100000" t="-10000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892" y="2492896"/>
            <a:ext cx="7958572" cy="4116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7523535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21070826">
            <a:off x="-300123" y="340261"/>
            <a:ext cx="6738907" cy="838243"/>
          </a:xfrm>
        </p:spPr>
        <p:txBody>
          <a:bodyPr/>
          <a:lstStyle/>
          <a:p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56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91000">
                      <a:srgbClr val="1170FF"/>
                    </a:gs>
                    <a:gs pos="100000">
                      <a:srgbClr val="006699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Lo scivolo ruzzolone</a:t>
            </a:r>
            <a:endParaRPr lang="it-IT" b="1" dirty="0">
              <a:gradFill flip="none" rotWithShape="1">
                <a:gsLst>
                  <a:gs pos="0">
                    <a:srgbClr val="3399FF"/>
                  </a:gs>
                  <a:gs pos="16000">
                    <a:srgbClr val="00CCCC"/>
                  </a:gs>
                  <a:gs pos="56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91000">
                    <a:srgbClr val="1170FF"/>
                  </a:gs>
                  <a:gs pos="100000">
                    <a:srgbClr val="006699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Cooper Black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21332294">
            <a:off x="1475656" y="1268760"/>
            <a:ext cx="7355160" cy="820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Per divertirsi   in   compagnia</a:t>
            </a:r>
            <a:endParaRPr lang="it-IT" sz="36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Cooper Black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8822216" cy="479715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20960304">
            <a:off x="-449624" y="408848"/>
            <a:ext cx="6347048" cy="796950"/>
          </a:xfrm>
        </p:spPr>
        <p:txBody>
          <a:bodyPr/>
          <a:lstStyle/>
          <a:p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Il  campo da calcio </a:t>
            </a:r>
            <a:endParaRPr lang="it-IT" dirty="0">
              <a:solidFill>
                <a:srgbClr val="FFC000"/>
              </a:solidFill>
              <a:latin typeface="Cooper Black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20498257">
            <a:off x="885754" y="792520"/>
            <a:ext cx="6883064" cy="1180727"/>
          </a:xfrm>
        </p:spPr>
        <p:txBody>
          <a:bodyPr/>
          <a:lstStyle/>
          <a:p>
            <a:pPr>
              <a:buNone/>
            </a:pPr>
            <a:r>
              <a:rPr lang="it-IT" b="1" dirty="0" smtClean="0">
                <a:ln w="19050" cap="rnd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Per l</a:t>
            </a:r>
            <a:r>
              <a:rPr lang="it-IT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 </a:t>
            </a:r>
            <a:r>
              <a:rPr lang="it-IT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'</a:t>
            </a:r>
            <a:r>
              <a:rPr lang="it-IT" b="1" dirty="0" smtClean="0">
                <a:ln w="19050" cap="rnd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allenamento quotidiano ...dei  ragazzi !</a:t>
            </a:r>
            <a:endParaRPr lang="it-IT" dirty="0">
              <a:ln w="19050" cap="rnd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50159"/>
            <a:ext cx="8424936" cy="4207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20824039">
            <a:off x="50537" y="334496"/>
            <a:ext cx="39123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oper Black" pitchFamily="18" charset="0"/>
              </a:rPr>
              <a:t>Zona arte</a:t>
            </a:r>
            <a:endParaRPr lang="it-IT" sz="5400" b="1" cap="none" spc="0" dirty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 rot="20333114">
            <a:off x="1171800" y="774842"/>
            <a:ext cx="54255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U</a:t>
            </a:r>
            <a:r>
              <a:rPr lang="it-IT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n po</a:t>
            </a:r>
            <a:r>
              <a:rPr lang="it-IT" sz="5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oper Black" pitchFamily="18" charset="0"/>
              </a:rPr>
              <a:t>'</a:t>
            </a:r>
            <a:r>
              <a:rPr lang="it-IT" sz="5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oper Black" pitchFamily="18" charset="0"/>
              </a:rPr>
              <a:t> </a:t>
            </a:r>
            <a:r>
              <a:rPr lang="it-IT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di relax</a:t>
            </a:r>
            <a:endParaRPr lang="it-IT" sz="54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8584027" cy="4437112"/>
          </a:xfrm>
          <a:prstGeom prst="rect">
            <a:avLst/>
          </a:prstGeom>
          <a:ln>
            <a:solidFill>
              <a:srgbClr val="3399FF"/>
            </a:solidFill>
          </a:ln>
          <a:effectLst>
            <a:softEdge rad="112500"/>
          </a:effec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20670288">
            <a:off x="-127079" y="377652"/>
            <a:ext cx="47268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</a:rPr>
              <a:t>L’arrampicata</a:t>
            </a:r>
            <a:endParaRPr lang="it-IT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 rot="20948786">
            <a:off x="419092" y="847500"/>
            <a:ext cx="7085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0000">
                      <a:srgbClr val="9999FF"/>
                    </a:gs>
                    <a:gs pos="60001">
                      <a:srgbClr val="2E6792"/>
                    </a:gs>
                    <a:gs pos="88000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</a:rPr>
              <a:t>Per tenersi allenati!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3399FF"/>
                  </a:gs>
                  <a:gs pos="16000">
                    <a:srgbClr val="00CCCC"/>
                  </a:gs>
                  <a:gs pos="40000">
                    <a:srgbClr val="9999FF"/>
                  </a:gs>
                  <a:gs pos="60001">
                    <a:srgbClr val="2E6792"/>
                  </a:gs>
                  <a:gs pos="88000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72374"/>
            <a:ext cx="8208912" cy="3834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6613959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20696778">
            <a:off x="-5390" y="478251"/>
            <a:ext cx="3804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</a:rPr>
              <a:t>Altalene…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 rot="21116010">
            <a:off x="449412" y="1249698"/>
            <a:ext cx="61329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</a:rPr>
              <a:t>Per giocare  e  incontrare </a:t>
            </a:r>
          </a:p>
          <a:p>
            <a:pPr algn="ctr"/>
            <a:r>
              <a:rPr lang="it-IT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</a:rPr>
              <a:t>i bambini di altre classi!</a:t>
            </a:r>
            <a:endParaRPr lang="it-IT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3420"/>
            <a:ext cx="7629534" cy="4224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2746530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21048490">
            <a:off x="-196988" y="113229"/>
            <a:ext cx="5470852" cy="1163860"/>
          </a:xfrm>
        </p:spPr>
        <p:txBody>
          <a:bodyPr/>
          <a:lstStyle/>
          <a:p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9000">
                      <a:srgbClr val="0DC316">
                        <a:lumMod val="74000"/>
                        <a:lumOff val="26000"/>
                      </a:srgbClr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</a:rPr>
              <a:t>Orto per la scuola 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29000">
                    <a:srgbClr val="0DC316">
                      <a:lumMod val="74000"/>
                      <a:lumOff val="26000"/>
                    </a:srgbClr>
                  </a:gs>
                  <a:gs pos="100000">
                    <a:srgbClr val="156B13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 rot="21172702">
            <a:off x="918244" y="790160"/>
            <a:ext cx="63280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</a:rPr>
              <a:t>Per avere cibo sano in mensa!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906" y="2708920"/>
            <a:ext cx="7122470" cy="4103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69282649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99</Words>
  <Application>Microsoft Office PowerPoint</Application>
  <PresentationFormat>Presentazione su schermo (4:3)</PresentationFormat>
  <Paragraphs>30</Paragraphs>
  <Slides>13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 SCUOLA  PRIMARIA    “DON MILANI”      MANZOLINO</vt:lpstr>
      <vt:lpstr>Per migliorare la lettura… in pieno relax</vt:lpstr>
      <vt:lpstr>Diapositiva 3</vt:lpstr>
      <vt:lpstr>Lo scivolo ruzzolone</vt:lpstr>
      <vt:lpstr>Il  campo da calcio </vt:lpstr>
      <vt:lpstr>Diapositiva 6</vt:lpstr>
      <vt:lpstr>Diapositiva 7</vt:lpstr>
      <vt:lpstr>Diapositiva 8</vt:lpstr>
      <vt:lpstr>Orto per la scuola </vt:lpstr>
      <vt:lpstr>Diapositiva 10</vt:lpstr>
      <vt:lpstr>Zona Relax</vt:lpstr>
      <vt:lpstr>Zona fiori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 PRIMARIA    “DON MILANI”      MANZOLINO</dc:title>
  <dc:creator>clelia petillo</dc:creator>
  <cp:lastModifiedBy>clelia petillo</cp:lastModifiedBy>
  <cp:revision>15</cp:revision>
  <dcterms:created xsi:type="dcterms:W3CDTF">2019-07-03T20:40:53Z</dcterms:created>
  <dcterms:modified xsi:type="dcterms:W3CDTF">2019-07-05T07:29:20Z</dcterms:modified>
</cp:coreProperties>
</file>