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83" r:id="rId4"/>
    <p:sldId id="259" r:id="rId5"/>
    <p:sldId id="282" r:id="rId6"/>
    <p:sldId id="260" r:id="rId7"/>
    <p:sldId id="261" r:id="rId8"/>
    <p:sldId id="262" r:id="rId9"/>
    <p:sldId id="263" r:id="rId10"/>
    <p:sldId id="264" r:id="rId11"/>
    <p:sldId id="289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4" r:id="rId28"/>
    <p:sldId id="285" r:id="rId29"/>
    <p:sldId id="286" r:id="rId30"/>
    <p:sldId id="287" r:id="rId31"/>
    <p:sldId id="288" r:id="rId3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31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6EA85-A4F8-409C-8263-32D8D04B308F}" type="datetimeFigureOut">
              <a:rPr lang="it-IT" smtClean="0"/>
              <a:pPr/>
              <a:t>23/06/2019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61D72-E366-4FD8-8EFD-EF2ABBA90FA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6EA85-A4F8-409C-8263-32D8D04B308F}" type="datetimeFigureOut">
              <a:rPr lang="it-IT" smtClean="0"/>
              <a:pPr/>
              <a:t>23/06/2019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61D72-E366-4FD8-8EFD-EF2ABBA90FA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6EA85-A4F8-409C-8263-32D8D04B308F}" type="datetimeFigureOut">
              <a:rPr lang="it-IT" smtClean="0"/>
              <a:pPr/>
              <a:t>23/06/2019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61D72-E366-4FD8-8EFD-EF2ABBA90FA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6EA85-A4F8-409C-8263-32D8D04B308F}" type="datetimeFigureOut">
              <a:rPr lang="it-IT" smtClean="0"/>
              <a:pPr/>
              <a:t>23/06/2019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61D72-E366-4FD8-8EFD-EF2ABBA90FA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6EA85-A4F8-409C-8263-32D8D04B308F}" type="datetimeFigureOut">
              <a:rPr lang="it-IT" smtClean="0"/>
              <a:pPr/>
              <a:t>23/06/2019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61D72-E366-4FD8-8EFD-EF2ABBA90FA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6EA85-A4F8-409C-8263-32D8D04B308F}" type="datetimeFigureOut">
              <a:rPr lang="it-IT" smtClean="0"/>
              <a:pPr/>
              <a:t>23/06/2019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61D72-E366-4FD8-8EFD-EF2ABBA90FA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6EA85-A4F8-409C-8263-32D8D04B308F}" type="datetimeFigureOut">
              <a:rPr lang="it-IT" smtClean="0"/>
              <a:pPr/>
              <a:t>23/06/2019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61D72-E366-4FD8-8EFD-EF2ABBA90FA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6EA85-A4F8-409C-8263-32D8D04B308F}" type="datetimeFigureOut">
              <a:rPr lang="it-IT" smtClean="0"/>
              <a:pPr/>
              <a:t>23/06/2019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61D72-E366-4FD8-8EFD-EF2ABBA90FA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6EA85-A4F8-409C-8263-32D8D04B308F}" type="datetimeFigureOut">
              <a:rPr lang="it-IT" smtClean="0"/>
              <a:pPr/>
              <a:t>23/06/2019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61D72-E366-4FD8-8EFD-EF2ABBA90FA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6EA85-A4F8-409C-8263-32D8D04B308F}" type="datetimeFigureOut">
              <a:rPr lang="it-IT" smtClean="0"/>
              <a:pPr/>
              <a:t>23/06/2019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61D72-E366-4FD8-8EFD-EF2ABBA90FA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6EA85-A4F8-409C-8263-32D8D04B308F}" type="datetimeFigureOut">
              <a:rPr lang="it-IT" smtClean="0"/>
              <a:pPr/>
              <a:t>23/06/2019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8561D72-E366-4FD8-8EFD-EF2ABBA90FA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F46EA85-A4F8-409C-8263-32D8D04B308F}" type="datetimeFigureOut">
              <a:rPr lang="it-IT" smtClean="0"/>
              <a:pPr/>
              <a:t>23/06/2019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561D72-E366-4FD8-8EFD-EF2ABBA90FA8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DANIELA\Downloads\Rondo%20Alla%20Turca-%20Mozart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3400" y="908720"/>
            <a:ext cx="7999040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9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Settimana del libro a.s</a:t>
            </a:r>
            <a:r>
              <a:rPr lang="it-IT" sz="49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.201</a:t>
            </a:r>
            <a:r>
              <a:rPr lang="it-IT" sz="49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8/19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dirty="0" smtClean="0">
                <a:latin typeface="Times New Roman" pitchFamily="18" charset="0"/>
                <a:cs typeface="Times New Roman" pitchFamily="18" charset="0"/>
              </a:rPr>
            </a:b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33400" y="2132856"/>
            <a:ext cx="7854696" cy="2848280"/>
          </a:xfrm>
        </p:spPr>
        <p:txBody>
          <a:bodyPr>
            <a:normAutofit/>
          </a:bodyPr>
          <a:lstStyle/>
          <a:p>
            <a:pPr algn="ctr"/>
            <a:r>
              <a:rPr lang="it-IT" sz="5200" dirty="0" smtClean="0">
                <a:latin typeface="Times New Roman" pitchFamily="18" charset="0"/>
                <a:cs typeface="Times New Roman" pitchFamily="18" charset="0"/>
              </a:rPr>
              <a:t>FIABE  A  FUMETTI</a:t>
            </a:r>
          </a:p>
          <a:p>
            <a:pPr algn="ctr"/>
            <a:r>
              <a:rPr lang="it-IT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Classe 3B – Scuola primaria </a:t>
            </a:r>
            <a:r>
              <a:rPr lang="it-IT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G.Deledda</a:t>
            </a:r>
            <a:endParaRPr lang="it-IT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Rondo Alla Turca- Mozar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355976" y="299695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42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20656"/>
          </a:xfrm>
        </p:spPr>
        <p:txBody>
          <a:bodyPr>
            <a:noAutofit/>
          </a:bodyPr>
          <a:lstStyle/>
          <a:p>
            <a:r>
              <a:rPr lang="it-IT" sz="4000" dirty="0" err="1" smtClean="0">
                <a:latin typeface="Times New Roman" pitchFamily="18" charset="0"/>
                <a:cs typeface="Times New Roman" pitchFamily="18" charset="0"/>
              </a:rPr>
              <a:t>…uno</a:t>
            </a:r>
            <a:r>
              <a:rPr lang="it-IT" sz="4000" dirty="0" smtClean="0">
                <a:latin typeface="Times New Roman" pitchFamily="18" charset="0"/>
                <a:cs typeface="Times New Roman" pitchFamily="18" charset="0"/>
              </a:rPr>
              <a:t> per tutti, </a:t>
            </a:r>
            <a:r>
              <a:rPr lang="it-IT" sz="4000" dirty="0" err="1" smtClean="0">
                <a:latin typeface="Times New Roman" pitchFamily="18" charset="0"/>
                <a:cs typeface="Times New Roman" pitchFamily="18" charset="0"/>
              </a:rPr>
              <a:t>tutti</a:t>
            </a:r>
            <a:r>
              <a:rPr lang="it-IT" sz="4000" dirty="0" smtClean="0">
                <a:latin typeface="Times New Roman" pitchFamily="18" charset="0"/>
                <a:cs typeface="Times New Roman" pitchFamily="18" charset="0"/>
              </a:rPr>
              <a:t> per uno!</a:t>
            </a:r>
            <a:endParaRPr lang="it-IT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C:\Users\DANIELA\Desktop\FOTOSETTIMANA DEL LIBRO\IMG_20190328_1505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556792"/>
            <a:ext cx="5552373" cy="4697463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698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865362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754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7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IL  RISULTATO  FINALE</a:t>
            </a:r>
          </a:p>
          <a:p>
            <a:pPr algn="ctr">
              <a:buNone/>
            </a:pPr>
            <a:endParaRPr lang="it-IT" sz="7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reccia in giù 3"/>
          <p:cNvSpPr/>
          <p:nvPr/>
        </p:nvSpPr>
        <p:spPr>
          <a:xfrm>
            <a:off x="4283968" y="4149080"/>
            <a:ext cx="936104" cy="17281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slow" advTm="3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04056"/>
          </a:xfrm>
        </p:spPr>
        <p:txBody>
          <a:bodyPr>
            <a:noAutofit/>
          </a:bodyPr>
          <a:lstStyle/>
          <a:p>
            <a:pPr algn="ctr"/>
            <a:r>
              <a:rPr lang="it-IT" sz="4000" dirty="0" smtClean="0">
                <a:latin typeface="Times New Roman" pitchFamily="18" charset="0"/>
                <a:cs typeface="Times New Roman" pitchFamily="18" charset="0"/>
              </a:rPr>
              <a:t>1^ Fiaba: IL PRINCIPE RANOCCHIO</a:t>
            </a:r>
            <a:endParaRPr lang="it-IT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DANIELA\Desktop\FOTOSETTIMANA DEL LIBRO\Foto_scuola\IMG_20190620_1348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124743"/>
            <a:ext cx="4608512" cy="56365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3619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0616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pic>
        <p:nvPicPr>
          <p:cNvPr id="8194" name="Picture 2" descr="C:\Users\DANIELA\Desktop\FOTOSETTIMANA DEL LIBRO\Foto_scuola\IMG_20190620_1349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8712968" cy="561662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8128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0616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pic>
        <p:nvPicPr>
          <p:cNvPr id="9218" name="Picture 2" descr="C:\Users\DANIELA\Desktop\FOTOSETTIMANA DEL LIBRO\Foto_scuola\IMG_20190620_1349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8712968" cy="5949279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4118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0616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pic>
        <p:nvPicPr>
          <p:cNvPr id="10242" name="Picture 2" descr="C:\Users\DANIELA\Desktop\FOTOSETTIMANA DEL LIBRO\Foto_scuola\IMG_20190620_1349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836712"/>
            <a:ext cx="5616624" cy="5832647"/>
          </a:xfrm>
          <a:prstGeom prst="rect">
            <a:avLst/>
          </a:prstGeom>
          <a:noFill/>
          <a:effectLst/>
        </p:spPr>
      </p:pic>
    </p:spTree>
  </p:cSld>
  <p:clrMapOvr>
    <a:masterClrMapping/>
  </p:clrMapOvr>
  <p:transition spd="slow" advTm="5007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76064"/>
          </a:xfrm>
        </p:spPr>
        <p:txBody>
          <a:bodyPr>
            <a:noAutofit/>
          </a:bodyPr>
          <a:lstStyle/>
          <a:p>
            <a:pPr algn="ctr"/>
            <a:r>
              <a:rPr lang="it-IT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2^ Fiaba: </a:t>
            </a:r>
            <a:r>
              <a:rPr lang="it-IT" sz="40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Pollicino</a:t>
            </a:r>
            <a:endParaRPr lang="it-IT" sz="4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DANIELA\Desktop\FOTOSETTIMANA DEL LIBRO\Foto_scuola\IMG_20190620_1349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55776" y="1153550"/>
            <a:ext cx="4392488" cy="551581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4478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2290" name="Picture 2" descr="C:\Users\DANIELA\Desktop\FOTOSETTIMANA DEL LIBRO\Foto_scuola\IMG_20190620_135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5262" b="4236"/>
          <a:stretch>
            <a:fillRect/>
          </a:stretch>
        </p:blipFill>
        <p:spPr bwMode="auto">
          <a:xfrm>
            <a:off x="323528" y="548680"/>
            <a:ext cx="8568952" cy="619268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569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3314" name="Picture 2" descr="C:\Users\DANIELA\Desktop\FOTOSETTIMANA DEL LIBRO\Foto_scuola\IMG_20190620_1350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8352928" cy="6047475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4477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4338" name="Picture 2" descr="C:\Users\DANIELA\Desktop\FOTOSETTIMANA DEL LIBRO\Foto_scuola\IMG_20190620_135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620688"/>
            <a:ext cx="5544616" cy="605464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429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Entriamo nel mondo delle  fiabe</a:t>
            </a:r>
            <a:endParaRPr lang="it-IT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DANIELA\Desktop\FOTOSETTIMANA DEL LIBRO\IMG_20190328_1501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355976" y="2060848"/>
            <a:ext cx="3291840" cy="4389120"/>
          </a:xfrm>
          <a:prstGeom prst="rect">
            <a:avLst/>
          </a:prstGeom>
          <a:noFill/>
        </p:spPr>
      </p:pic>
      <p:pic>
        <p:nvPicPr>
          <p:cNvPr id="4" name="Picture 2" descr="C:\Users\DANIELA\Desktop\FOTOSETTIMANA DEL LIBRO\IMG_20190328_1501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564904"/>
            <a:ext cx="2914036" cy="3885381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4789">
    <p:strips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it-IT" sz="4000" dirty="0" smtClean="0">
                <a:latin typeface="Times New Roman" pitchFamily="18" charset="0"/>
                <a:cs typeface="Times New Roman" pitchFamily="18" charset="0"/>
              </a:rPr>
              <a:t>3^ Fiaba: RAPERONZOLO</a:t>
            </a:r>
            <a:endParaRPr lang="it-IT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DANIELA\Desktop\FOTOSETTIMANA DEL LIBRO\Foto_scuola\IMG_20190620_1350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881336"/>
            <a:ext cx="5976664" cy="597666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6412">
    <p:comb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0616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pic>
        <p:nvPicPr>
          <p:cNvPr id="16386" name="Picture 2" descr="C:\Users\DANIELA\Desktop\FOTOSETTIMANA DEL LIBRO\Foto_scuola\IMG_20190620_1350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544" y="980728"/>
            <a:ext cx="8039296" cy="561662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148">
    <p:comb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2624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pic>
        <p:nvPicPr>
          <p:cNvPr id="17410" name="Picture 2" descr="C:\Users\DANIELA\Desktop\FOTOSETTIMANA DEL LIBRO\Foto_scuola\IMG_20190620_1350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980728"/>
            <a:ext cx="8208912" cy="568863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4072">
    <p:comb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4632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pic>
        <p:nvPicPr>
          <p:cNvPr id="18434" name="Picture 2" descr="C:\Users\DANIELA\Desktop\FOTOSETTIMANA DEL LIBRO\Foto_scuola\IMG_20190620_1351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07705" y="764704"/>
            <a:ext cx="5188178" cy="583264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4431">
    <p:comb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it-IT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4^ Fiaba: CAPPUCCETTO ROSSO</a:t>
            </a:r>
            <a:endParaRPr lang="it-IT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Users\DANIELA\Desktop\FOTOSETTIMANA DEL LIBRO\Foto_scuola\IMG_20190620_1351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26080" y="1935321"/>
            <a:ext cx="3291840" cy="438912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900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2624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pic>
        <p:nvPicPr>
          <p:cNvPr id="20482" name="Picture 2" descr="C:\Users\DANIELA\Desktop\FOTOSETTIMANA DEL LIBRO\Foto_scuola\IMG_20190620_1351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9140" y="655008"/>
            <a:ext cx="8207316" cy="594234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289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2624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pic>
        <p:nvPicPr>
          <p:cNvPr id="21506" name="Picture 2" descr="C:\Users\DANIELA\Desktop\FOTOSETTIMANA DEL LIBRO\Foto_scuola\IMG_20190620_1351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65151" y="836712"/>
            <a:ext cx="7967289" cy="583264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4914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Autofit/>
          </a:bodyPr>
          <a:lstStyle/>
          <a:p>
            <a:pPr algn="ctr"/>
            <a:r>
              <a:rPr lang="it-IT" sz="4000" dirty="0" smtClean="0">
                <a:latin typeface="Times New Roman" pitchFamily="18" charset="0"/>
                <a:cs typeface="Times New Roman" pitchFamily="18" charset="0"/>
              </a:rPr>
              <a:t>Liberi di </a:t>
            </a:r>
            <a:r>
              <a:rPr lang="it-IT" sz="4000" dirty="0" err="1" smtClean="0">
                <a:latin typeface="Times New Roman" pitchFamily="18" charset="0"/>
                <a:cs typeface="Times New Roman" pitchFamily="18" charset="0"/>
              </a:rPr>
              <a:t>provare…</a:t>
            </a:r>
            <a:endParaRPr lang="it-IT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C:\Users\DANIELA\Desktop\FOTOSETTIMANA DEL LIBRO\IMG_20190320_1337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31640" y="1340768"/>
            <a:ext cx="6599137" cy="4949353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401">
    <p:cover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pPr algn="ctr"/>
            <a:r>
              <a:rPr lang="it-IT" sz="4000" dirty="0" err="1" smtClean="0">
                <a:latin typeface="Times New Roman" pitchFamily="18" charset="0"/>
                <a:cs typeface="Times New Roman" pitchFamily="18" charset="0"/>
              </a:rPr>
              <a:t>…di</a:t>
            </a:r>
            <a:r>
              <a:rPr lang="it-IT" sz="4000" dirty="0" smtClean="0">
                <a:latin typeface="Times New Roman" pitchFamily="18" charset="0"/>
                <a:cs typeface="Times New Roman" pitchFamily="18" charset="0"/>
              </a:rPr>
              <a:t> creare</a:t>
            </a:r>
            <a:endParaRPr lang="it-IT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C:\Users\DANIELA\Desktop\FOTOSETTIMANA DEL LIBRO\IMG_20190320_1338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920" y="1935321"/>
            <a:ext cx="5852160" cy="438912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964">
    <p:cover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Autofit/>
          </a:bodyPr>
          <a:lstStyle/>
          <a:p>
            <a:pPr algn="ctr"/>
            <a:r>
              <a:rPr lang="it-IT" sz="4000" dirty="0" smtClean="0"/>
              <a:t>di recitare</a:t>
            </a:r>
            <a:endParaRPr lang="it-IT" sz="4000" dirty="0"/>
          </a:p>
        </p:txBody>
      </p:sp>
      <p:pic>
        <p:nvPicPr>
          <p:cNvPr id="27651" name="Picture 3" descr="C:\Users\DANIELA\Desktop\FOTOSETTIMANA DEL LIBRO\IMG_20190320_1339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59632" y="1340768"/>
            <a:ext cx="6740908" cy="5055681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574">
    <p:cover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208823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it-IT" sz="4000" b="1" dirty="0" smtClean="0">
                <a:latin typeface="Times New Roman" pitchFamily="18" charset="0"/>
                <a:cs typeface="Times New Roman" pitchFamily="18" charset="0"/>
              </a:rPr>
              <a:t>Classe 3B (21 alunni) </a:t>
            </a:r>
            <a:r>
              <a:rPr lang="it-IT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4000" b="1" dirty="0" smtClean="0">
                <a:latin typeface="Times New Roman" pitchFamily="18" charset="0"/>
                <a:cs typeface="Times New Roman" pitchFamily="18" charset="0"/>
              </a:rPr>
              <a:t>Obiettivi:</a:t>
            </a:r>
            <a:endParaRPr lang="it-IT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3312368"/>
          </a:xfrm>
        </p:spPr>
        <p:txBody>
          <a:bodyPr>
            <a:normAutofit/>
          </a:bodyPr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Partecipare attivamente ad un progetto comune</a:t>
            </a: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Instaurare relazioni positive per raggiungere lo stesso fine</a:t>
            </a: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Ascoltare ed interiorizzare le caratteristiche delle fiabe</a:t>
            </a: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Rappresentare graficamente le esperienze</a:t>
            </a: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Rielaborare creativamente didascalie</a:t>
            </a: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Realizzare liberamente una semplice scena teatrale </a:t>
            </a:r>
          </a:p>
          <a:p>
            <a:endParaRPr lang="it-IT" dirty="0"/>
          </a:p>
        </p:txBody>
      </p:sp>
    </p:spTree>
  </p:cSld>
  <p:clrMapOvr>
    <a:masterClrMapping/>
  </p:clrMapOvr>
  <p:transition spd="slow" advTm="12105">
    <p:pull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pPr algn="ctr"/>
            <a:r>
              <a:rPr lang="it-IT" sz="4000" dirty="0" smtClean="0">
                <a:latin typeface="Times New Roman" pitchFamily="18" charset="0"/>
                <a:cs typeface="Times New Roman" pitchFamily="18" charset="0"/>
              </a:rPr>
              <a:t>ed essere protagonisti</a:t>
            </a:r>
            <a:endParaRPr lang="it-IT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C:\Users\DANIELA\Desktop\FOTOSETTIMANA DEL LIBRO\IMG_20190320_1341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76872"/>
            <a:ext cx="3552395" cy="2664296"/>
          </a:xfrm>
          <a:prstGeom prst="rect">
            <a:avLst/>
          </a:prstGeom>
          <a:noFill/>
        </p:spPr>
      </p:pic>
      <p:pic>
        <p:nvPicPr>
          <p:cNvPr id="28675" name="Picture 3" descr="C:\Users\DANIELA\Desktop\FOTOSETTIMANA DEL LIBRO\IMG_20190320_1342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564904"/>
            <a:ext cx="5292080" cy="396906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994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INSIEME si fa la DIFFERENZA!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DANIELA\Desktop\FOTOSETTIMANA DEL LIBRO\IMG_20190516_15435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45920" y="1935321"/>
            <a:ext cx="5852160" cy="4389120"/>
          </a:xfrm>
        </p:spPr>
      </p:pic>
    </p:spTree>
  </p:cSld>
  <p:clrMapOvr>
    <a:masterClrMapping/>
  </p:clrMapOvr>
  <p:transition spd="slow" advTm="8000">
    <p:randomBar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pPr algn="ctr"/>
            <a:r>
              <a:rPr lang="it-IT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Definiamo le nostre fasi di lavoro</a:t>
            </a:r>
            <a:endParaRPr lang="it-IT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>
            <a:normAutofit/>
          </a:bodyPr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Leggiamo ed ascoltiamo le fiabe </a:t>
            </a: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Mettiamo a confronto quelle classiche dei fratelli Grimm e quelle riscritte dalla fumettista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Rotraut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Susanne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Berner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Notiamo le differenze e parliamone</a:t>
            </a: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Scegliamo alcune fiabe a fumetti, rappresentiamo graficamente personaggi e situazioni</a:t>
            </a: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Rielaboriamo e aggiungiamo le didascalie e le voci dei  personaggi.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17379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DANIELA\Desktop\FOTOSETTIMANA DEL LIBRO\Foto_scuola\IMG_20190620_1348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11760" y="1043854"/>
            <a:ext cx="4176464" cy="5553498"/>
          </a:xfrm>
          <a:prstGeom prst="rect">
            <a:avLst/>
          </a:prstGeom>
          <a:noFill/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395536" y="188640"/>
            <a:ext cx="8229600" cy="792088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Organizziamo i </a:t>
            </a:r>
            <a:r>
              <a:rPr kumimoji="0" lang="it-IT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gruppi…</a:t>
            </a:r>
            <a:endParaRPr kumimoji="0" lang="it-IT" sz="4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5678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Autofit/>
          </a:bodyPr>
          <a:lstStyle/>
          <a:p>
            <a:pPr algn="ctr"/>
            <a:r>
              <a:rPr lang="it-IT" sz="4000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it-IT" sz="4000" dirty="0" err="1" smtClean="0">
                <a:latin typeface="Times New Roman" pitchFamily="18" charset="0"/>
                <a:cs typeface="Times New Roman" pitchFamily="18" charset="0"/>
              </a:rPr>
              <a:t>…mettiamoci</a:t>
            </a:r>
            <a:r>
              <a:rPr lang="it-IT" sz="4000" dirty="0" smtClean="0">
                <a:latin typeface="Times New Roman" pitchFamily="18" charset="0"/>
                <a:cs typeface="Times New Roman" pitchFamily="18" charset="0"/>
              </a:rPr>
              <a:t> a lavoro!</a:t>
            </a:r>
            <a:endParaRPr lang="it-IT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DANIELA\Desktop\FOTOSETTIMANA DEL LIBRO\IMG_20190328_1501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 rot="21048497">
            <a:off x="426632" y="1928211"/>
            <a:ext cx="3188979" cy="4251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C:\Users\DANIELA\Desktop\FOTOSETTIMANA DEL LIBRO\IMG_20190328_152923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20936055">
            <a:off x="4256321" y="2142523"/>
            <a:ext cx="4154227" cy="311567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966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20656"/>
          </a:xfrm>
        </p:spPr>
        <p:txBody>
          <a:bodyPr>
            <a:noAutofit/>
          </a:bodyPr>
          <a:lstStyle/>
          <a:p>
            <a:pPr algn="ctr"/>
            <a:r>
              <a:rPr lang="it-IT" sz="4000" dirty="0" smtClean="0">
                <a:latin typeface="Times New Roman" pitchFamily="18" charset="0"/>
                <a:cs typeface="Times New Roman" pitchFamily="18" charset="0"/>
              </a:rPr>
              <a:t>Rappresentiamo i personaggi </a:t>
            </a:r>
            <a:endParaRPr lang="it-IT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C:\Users\DANIELA\Desktop\FOTOSETTIMANA DEL LIBRO\IMG_20190328_1529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499992" y="1484784"/>
            <a:ext cx="3888432" cy="5067304"/>
          </a:xfrm>
          <a:prstGeom prst="rect">
            <a:avLst/>
          </a:prstGeom>
          <a:noFill/>
        </p:spPr>
      </p:pic>
      <p:pic>
        <p:nvPicPr>
          <p:cNvPr id="2050" name="Picture 2" descr="C:\Users\DANIELA\Desktop\FOTOSETTIMANA DEL LIBRO\IMG_20190328_1505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300875"/>
            <a:ext cx="2880320" cy="384042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635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48072"/>
          </a:xfrm>
        </p:spPr>
        <p:txBody>
          <a:bodyPr>
            <a:noAutofit/>
          </a:bodyPr>
          <a:lstStyle/>
          <a:p>
            <a:pPr algn="ctr"/>
            <a:r>
              <a:rPr lang="it-IT" sz="4000" dirty="0" err="1" smtClean="0">
                <a:latin typeface="Times New Roman" pitchFamily="18" charset="0"/>
                <a:cs typeface="Times New Roman" pitchFamily="18" charset="0"/>
              </a:rPr>
              <a:t>…i</a:t>
            </a:r>
            <a:r>
              <a:rPr lang="it-IT" sz="4000" dirty="0" smtClean="0">
                <a:latin typeface="Times New Roman" pitchFamily="18" charset="0"/>
                <a:cs typeface="Times New Roman" pitchFamily="18" charset="0"/>
              </a:rPr>
              <a:t> luoghi e le situazioni</a:t>
            </a:r>
            <a:endParaRPr lang="it-IT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Users\DANIELA\Desktop\FOTOSETTIMANA DEL LIBRO\IMG_20190328_1527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966892">
            <a:off x="432691" y="1484784"/>
            <a:ext cx="3923285" cy="5007829"/>
          </a:xfrm>
          <a:prstGeom prst="rect">
            <a:avLst/>
          </a:prstGeom>
          <a:noFill/>
        </p:spPr>
      </p:pic>
      <p:pic>
        <p:nvPicPr>
          <p:cNvPr id="3074" name="Picture 2" descr="C:\Users\DANIELA\Desktop\FOTOSETTIMANA DEL LIBRO\IMG_20190328_1529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92068">
            <a:off x="5337861" y="2028943"/>
            <a:ext cx="3096344" cy="4128459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791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48072"/>
          </a:xfrm>
        </p:spPr>
        <p:txBody>
          <a:bodyPr>
            <a:noAutofit/>
          </a:bodyPr>
          <a:lstStyle/>
          <a:p>
            <a:r>
              <a:rPr lang="it-IT" sz="4000" dirty="0" smtClean="0">
                <a:latin typeface="Times New Roman" pitchFamily="18" charset="0"/>
                <a:cs typeface="Times New Roman" pitchFamily="18" charset="0"/>
              </a:rPr>
              <a:t>Nel gruppo </a:t>
            </a:r>
            <a:r>
              <a:rPr lang="it-IT" sz="4000" dirty="0" err="1" smtClean="0">
                <a:latin typeface="Times New Roman" pitchFamily="18" charset="0"/>
                <a:cs typeface="Times New Roman" pitchFamily="18" charset="0"/>
              </a:rPr>
              <a:t>siamo…</a:t>
            </a:r>
            <a:endParaRPr lang="it-IT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DANIELA\Desktop\FOTOSETTIMANA DEL LIBRO\IMG_20190328_1529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477270">
            <a:off x="629562" y="1700808"/>
            <a:ext cx="3562108" cy="4749477"/>
          </a:xfrm>
          <a:prstGeom prst="rect">
            <a:avLst/>
          </a:prstGeom>
          <a:noFill/>
        </p:spPr>
      </p:pic>
      <p:pic>
        <p:nvPicPr>
          <p:cNvPr id="4099" name="Picture 3" descr="C:\Users\DANIELA\Desktop\FOTOSETTIMANA DEL LIBRO\IMG_20190328_1527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48372">
            <a:off x="5076056" y="1412776"/>
            <a:ext cx="3345836" cy="4461115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931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Mi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347</TotalTime>
  <Words>188</Words>
  <Application>Microsoft Office PowerPoint</Application>
  <PresentationFormat>Presentazione su schermo (4:3)</PresentationFormat>
  <Paragraphs>33</Paragraphs>
  <Slides>31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2" baseType="lpstr">
      <vt:lpstr>Equinozio</vt:lpstr>
      <vt:lpstr>Settimana del libro a.s.2018/19 </vt:lpstr>
      <vt:lpstr>Entriamo nel mondo delle  fiabe</vt:lpstr>
      <vt:lpstr>Classe 3B (21 alunni)  Obiettivi:</vt:lpstr>
      <vt:lpstr>Definiamo le nostre fasi di lavoro</vt:lpstr>
      <vt:lpstr>Diapositiva 5</vt:lpstr>
      <vt:lpstr>e …mettiamoci a lavoro!</vt:lpstr>
      <vt:lpstr>Rappresentiamo i personaggi </vt:lpstr>
      <vt:lpstr>…i luoghi e le situazioni</vt:lpstr>
      <vt:lpstr>Nel gruppo siamo…</vt:lpstr>
      <vt:lpstr>…uno per tutti, tutti per uno!</vt:lpstr>
      <vt:lpstr>Diapositiva 11</vt:lpstr>
      <vt:lpstr>1^ Fiaba: IL PRINCIPE RANOCCHIO</vt:lpstr>
      <vt:lpstr>Diapositiva 13</vt:lpstr>
      <vt:lpstr>Diapositiva 14</vt:lpstr>
      <vt:lpstr>Diapositiva 15</vt:lpstr>
      <vt:lpstr>2^ Fiaba: Pollicino</vt:lpstr>
      <vt:lpstr>Diapositiva 17</vt:lpstr>
      <vt:lpstr>Diapositiva 18</vt:lpstr>
      <vt:lpstr>Diapositiva 19</vt:lpstr>
      <vt:lpstr>3^ Fiaba: RAPERONZOLO</vt:lpstr>
      <vt:lpstr>Diapositiva 21</vt:lpstr>
      <vt:lpstr>Diapositiva 22</vt:lpstr>
      <vt:lpstr>Diapositiva 23</vt:lpstr>
      <vt:lpstr>4^ Fiaba: CAPPUCCETTO ROSSO</vt:lpstr>
      <vt:lpstr>Diapositiva 25</vt:lpstr>
      <vt:lpstr>Diapositiva 26</vt:lpstr>
      <vt:lpstr>Liberi di provare…</vt:lpstr>
      <vt:lpstr>…di creare</vt:lpstr>
      <vt:lpstr>di recitare</vt:lpstr>
      <vt:lpstr>ed essere protagonisti</vt:lpstr>
      <vt:lpstr>INSIEME si fa la DIFFERENZA!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Settimana del libro a.s.2018/19 </dc:title>
  <dc:creator>DANIELA</dc:creator>
  <cp:lastModifiedBy>DANIELA</cp:lastModifiedBy>
  <cp:revision>188</cp:revision>
  <dcterms:created xsi:type="dcterms:W3CDTF">2019-06-20T18:51:56Z</dcterms:created>
  <dcterms:modified xsi:type="dcterms:W3CDTF">2019-06-23T18:22:11Z</dcterms:modified>
</cp:coreProperties>
</file>