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16"/>
  </p:notesMasterIdLst>
  <p:sldIdLst>
    <p:sldId id="256" r:id="rId2"/>
    <p:sldId id="257" r:id="rId3"/>
    <p:sldId id="275" r:id="rId4"/>
    <p:sldId id="259" r:id="rId5"/>
    <p:sldId id="261" r:id="rId6"/>
    <p:sldId id="265" r:id="rId7"/>
    <p:sldId id="268" r:id="rId8"/>
    <p:sldId id="271" r:id="rId9"/>
    <p:sldId id="267" r:id="rId10"/>
    <p:sldId id="274" r:id="rId11"/>
    <p:sldId id="277" r:id="rId12"/>
    <p:sldId id="276" r:id="rId13"/>
    <p:sldId id="27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ente sconosciut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commentAuthors" Target="commentAuthors.xml" /><Relationship Id="rId2" Type="http://schemas.openxmlformats.org/officeDocument/2006/relationships/slide" Target="slides/slide1.xml" /><Relationship Id="rId16" Type="http://schemas.openxmlformats.org/officeDocument/2006/relationships/notesMaster" Target="notesMasters/notesMaster1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6T21:24:04.517" idx="1">
    <p:pos x="10" y="10"/>
    <p:text>Giornata della matemstica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50639-D261-144D-9C55-4A3DE15EAEEA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D30E3-7B97-B34E-8DDB-F4256A036C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348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72316"/>
      </p:ext>
    </p:extLst>
  </p:cSld>
  <p:clrMapOvr>
    <a:masterClrMapping/>
  </p:clrMapOvr>
  <p:transition spd="slow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93940"/>
      </p:ext>
    </p:extLst>
  </p:cSld>
  <p:clrMapOvr>
    <a:masterClrMapping/>
  </p:clrMapOvr>
  <p:transition spd="slow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452995"/>
      </p:ext>
    </p:extLst>
  </p:cSld>
  <p:clrMapOvr>
    <a:masterClrMapping/>
  </p:clrMapOvr>
  <p:transition spd="slow">
    <p:wipe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3530096"/>
      </p:ext>
    </p:extLst>
  </p:cSld>
  <p:clrMapOvr>
    <a:masterClrMapping/>
  </p:clrMapOvr>
  <p:transition spd="slow">
    <p:wipe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90758"/>
      </p:ext>
    </p:extLst>
  </p:cSld>
  <p:clrMapOvr>
    <a:masterClrMapping/>
  </p:clrMapOvr>
  <p:transition spd="slow">
    <p:wipe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56489"/>
      </p:ext>
    </p:extLst>
  </p:cSld>
  <p:clrMapOvr>
    <a:masterClrMapping/>
  </p:clrMapOvr>
  <p:transition spd="slow">
    <p:wipe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567460"/>
      </p:ext>
    </p:extLst>
  </p:cSld>
  <p:clrMapOvr>
    <a:masterClrMapping/>
  </p:clrMapOvr>
  <p:transition spd="slow">
    <p:wipe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150386"/>
      </p:ext>
    </p:extLst>
  </p:cSld>
  <p:clrMapOvr>
    <a:masterClrMapping/>
  </p:clrMapOvr>
  <p:transition spd="slow">
    <p:wipe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26876"/>
      </p:ext>
    </p:extLst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175934"/>
      </p:ext>
    </p:extLst>
  </p:cSld>
  <p:clrMapOvr>
    <a:masterClrMapping/>
  </p:clrMapOvr>
  <p:transition spd="slow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33194"/>
      </p:ext>
    </p:extLst>
  </p:cSld>
  <p:clrMapOvr>
    <a:masterClrMapping/>
  </p:clrMapOvr>
  <p:transition spd="slow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368871"/>
      </p:ext>
    </p:extLst>
  </p:cSld>
  <p:clrMapOvr>
    <a:masterClrMapping/>
  </p:clrMapOvr>
  <p:transition spd="slow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453958"/>
      </p:ext>
    </p:extLst>
  </p:cSld>
  <p:clrMapOvr>
    <a:masterClrMapping/>
  </p:clrMapOvr>
  <p:transition spd="slow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71258"/>
      </p:ext>
    </p:extLst>
  </p:cSld>
  <p:clrMapOvr>
    <a:masterClrMapping/>
  </p:clrMapOvr>
  <p:transition spd="slow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73186"/>
      </p:ext>
    </p:extLst>
  </p:cSld>
  <p:clrMapOvr>
    <a:masterClrMapping/>
  </p:clrMapOvr>
  <p:transition spd="slow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98439"/>
      </p:ext>
    </p:extLst>
  </p:cSld>
  <p:clrMapOvr>
    <a:masterClrMapping/>
  </p:clrMapOvr>
  <p:transition spd="slow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65539"/>
      </p:ext>
    </p:extLst>
  </p:cSld>
  <p:clrMapOvr>
    <a:masterClrMapping/>
  </p:clrMapOvr>
  <p:transition spd="slow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2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4926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transition spd="slow">
    <p:wipe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0.jpeg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3.jpeg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DB3C03-E495-A74D-B80E-2F2466093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0212" y="2846917"/>
            <a:ext cx="8791575" cy="1788583"/>
          </a:xfrm>
        </p:spPr>
        <p:txBody>
          <a:bodyPr>
            <a:normAutofit fontScale="90000"/>
          </a:bodyPr>
          <a:lstStyle/>
          <a:p>
            <a:r>
              <a:rPr lang="it-IT"/>
              <a:t>Giocando con compasso, righello, goniometro E TANGRAM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8BC6023-929B-C342-9837-C6D7A02B0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212" y="5471055"/>
            <a:ext cx="9429750" cy="1862666"/>
          </a:xfrm>
        </p:spPr>
        <p:txBody>
          <a:bodyPr/>
          <a:lstStyle/>
          <a:p>
            <a:r>
              <a:rPr lang="it-IT"/>
              <a:t>Classi 3 D/E </a:t>
            </a:r>
          </a:p>
          <a:p>
            <a:r>
              <a:rPr lang="it-IT"/>
              <a:t>Ins. Carmela Sarpa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2D679FE-D617-1D48-858A-0388B1BB127C}"/>
              </a:ext>
            </a:extLst>
          </p:cNvPr>
          <p:cNvSpPr txBox="1"/>
          <p:nvPr/>
        </p:nvSpPr>
        <p:spPr>
          <a:xfrm flipV="1">
            <a:off x="11652250" y="6807647"/>
            <a:ext cx="6360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https://drive.google.com/file/d/1a_V2SNfu-RWkAyxrZPDbaNmrmwXI78qu/view</a:t>
            </a:r>
          </a:p>
        </p:txBody>
      </p:sp>
    </p:spTree>
    <p:extLst>
      <p:ext uri="{BB962C8B-B14F-4D97-AF65-F5344CB8AC3E}">
        <p14:creationId xmlns:p14="http://schemas.microsoft.com/office/powerpoint/2010/main" val="132994109"/>
      </p:ext>
    </p:extLst>
  </p:cSld>
  <p:clrMapOvr>
    <a:masterClrMapping/>
  </p:clrMapOvr>
  <p:transition spd="slow"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3C338D-AD80-D64D-84A9-046068F0C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Con il goniomeTro abbiamo fatto dei bellissimi disegni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2D796B6A-57F6-7C42-86B9-DC1572EDA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2438136"/>
            <a:ext cx="2849562" cy="3799416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C06F8EFC-E4DF-EA4F-B0E4-B57794115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219" y="2440066"/>
            <a:ext cx="2849562" cy="3799416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577783B1-836A-524C-B8DB-FF5ED6794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849" y="2438136"/>
            <a:ext cx="2849562" cy="37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7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608348-0F69-3147-AFC8-9C15345B7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GIOCO DEL TANGRAM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42A1F8-32AE-6042-8E5A-E33E09CB5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Il gioco del Tangramc consente di avviare, attraverso l’esperienza concreta, all’intuizione dei concetti di area e confronti di aree. Nel gioco sono disponibili diverse figure da comporre. Qualsiasi figura realizzata con il tangram deve essere costituita impiegando tutti i sette pezzi. I pezzi si spostano per ottenere diverse figure. Lo scopo del gioco è di formare figure di senso compiuto utilizzando tutti i pezzi senza sovrapporli.</a:t>
            </a:r>
          </a:p>
        </p:txBody>
      </p:sp>
    </p:spTree>
    <p:extLst>
      <p:ext uri="{BB962C8B-B14F-4D97-AF65-F5344CB8AC3E}">
        <p14:creationId xmlns:p14="http://schemas.microsoft.com/office/powerpoint/2010/main" val="269927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B5249B-B7E8-EF4F-B0AA-002A1BB3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TANGRAM</a:t>
            </a:r>
            <a:br>
              <a:rPr lang="it-IT"/>
            </a:br>
            <a:r>
              <a:rPr lang="it-IT"/>
              <a:t>Obiettivi didattici del gioco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6B2BDB-2BC7-0542-8535-B25CBA7E5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Saper operare con figure piane</a:t>
            </a:r>
          </a:p>
          <a:p>
            <a:r>
              <a:rPr lang="it-IT"/>
              <a:t>Saper confrontare superfici</a:t>
            </a:r>
          </a:p>
          <a:p>
            <a:r>
              <a:rPr lang="it-IT"/>
              <a:t>Saper comporre e scomporre superfici</a:t>
            </a:r>
          </a:p>
          <a:p>
            <a:r>
              <a:rPr lang="it-IT"/>
              <a:t>Riconoscere l’equiestensione di figure piane</a:t>
            </a:r>
          </a:p>
          <a:p>
            <a:r>
              <a:rPr lang="it-IT"/>
              <a:t>Saper eseguire traslazioni e rotazioni</a:t>
            </a:r>
          </a:p>
          <a:p>
            <a:r>
              <a:rPr lang="it-IT"/>
              <a:t>Sviluppare la creatività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05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1A1B615F-D74F-3547-9B4E-83015287E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5768" y="1030768"/>
            <a:ext cx="3597347" cy="4796464"/>
          </a:xfrm>
          <a:prstGeom prst="rect">
            <a:avLst/>
          </a:prstGeom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B24A6655-DCC3-3248-801F-BE7B91FEA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83" y="1030768"/>
            <a:ext cx="3597348" cy="4796464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6587AD4E-B48B-AF4F-9B85-60BFA37B7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326" y="1030768"/>
            <a:ext cx="3597348" cy="47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6429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AE1C5C-7858-0D4C-9150-1DB7C4AB7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Riassunto dell’Attivita’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3177E1-AB05-7F41-A0FF-A491F011C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761" y="1803553"/>
            <a:ext cx="9905999" cy="6464069"/>
          </a:xfrm>
        </p:spPr>
        <p:txBody>
          <a:bodyPr/>
          <a:lstStyle/>
          <a:p>
            <a:r>
              <a:rPr lang="it-IT"/>
              <a:t>La scelta  di questo laboratorio e’ nata per approfondire gli argomenti che per gli alunni sono stati uno stimolo nuovo, indipendemente dalle loro capacita’ scolastiche. Questa è un’attività strutturata, volta alla costruzione di significati degli oggetti matematici. </a:t>
            </a:r>
          </a:p>
          <a:p>
            <a:r>
              <a:rPr lang="it-IT"/>
              <a:t>I mandala sono stati realizzati dai bambini individualmente o in gruppo. Hanno disegnato, contato, misurato, colorato e ritagliato con l’aiuto del righello, compasso e goniometro.  Il lavoro è stato piacevole e il lavoro di gruppo ha permesso di  aiutare  i compagni piu’ deboli e meno rapidi.</a:t>
            </a:r>
          </a:p>
          <a:p>
            <a:r>
              <a:rPr lang="it-IT"/>
              <a:t> Per il Tangram gli alunni hanno disegnato, colorato i 7 pezzi e composto diverse figure.</a:t>
            </a:r>
          </a:p>
        </p:txBody>
      </p:sp>
    </p:spTree>
    <p:extLst>
      <p:ext uri="{BB962C8B-B14F-4D97-AF65-F5344CB8AC3E}">
        <p14:creationId xmlns:p14="http://schemas.microsoft.com/office/powerpoint/2010/main" val="5893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063EA8-B806-944A-BAC7-3E190DF1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84668"/>
            <a:ext cx="9905998" cy="934286"/>
          </a:xfrm>
        </p:spPr>
        <p:txBody>
          <a:bodyPr/>
          <a:lstStyle/>
          <a:p>
            <a:r>
              <a:rPr lang="it-IT"/>
              <a:t>« Un po’ difficile usare il compasso»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0D89EEB8-03E3-2D4A-917C-183B16C8A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578" y="997170"/>
            <a:ext cx="4085165" cy="5175497"/>
          </a:xfrm>
          <a:prstGeom prst="rect">
            <a:avLst/>
          </a:prstGeom>
          <a:effectLst/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88572226-02DC-B843-9FDA-ADD56642A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256" y="1018954"/>
            <a:ext cx="4085166" cy="51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2048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6">
            <a:extLst>
              <a:ext uri="{FF2B5EF4-FFF2-40B4-BE49-F238E27FC236}">
                <a16:creationId xmlns:a16="http://schemas.microsoft.com/office/drawing/2014/main" id="{B000724D-578C-3843-BD68-439EE186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84" y="719666"/>
            <a:ext cx="4064000" cy="5418667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D5374C0B-01CC-8D49-89FF-192363735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818" y="719665"/>
            <a:ext cx="406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37657"/>
      </p:ext>
    </p:extLst>
  </p:cSld>
  <p:clrMapOvr>
    <a:masterClrMapping/>
  </p:clrMapOvr>
  <p:transition spd="slow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336FD9-8C46-0D46-A3E3-245648B3E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2" y="169475"/>
            <a:ext cx="9905998" cy="1478570"/>
          </a:xfrm>
        </p:spPr>
        <p:txBody>
          <a:bodyPr/>
          <a:lstStyle/>
          <a:p>
            <a:r>
              <a:rPr lang="it-IT"/>
              <a:t>INIZIAMO CON un grande cerchio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BE848511-56D2-574B-AE5B-BF2C1C04C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0907" y="1648045"/>
            <a:ext cx="5830185" cy="441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25827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0749E8-E1C2-454C-9E78-EBDD1A43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555" y="469831"/>
            <a:ext cx="6905778" cy="1546636"/>
          </a:xfrm>
        </p:spPr>
        <p:txBody>
          <a:bodyPr>
            <a:normAutofit fontScale="90000"/>
          </a:bodyPr>
          <a:lstStyle/>
          <a:p>
            <a:r>
              <a:rPr lang="it-IT"/>
              <a:t>Sulla precedente circonferenza, gli alunni tracciano altre circonferenze. </a:t>
            </a:r>
            <a:br>
              <a:rPr lang="it-IT"/>
            </a:br>
            <a:r>
              <a:rPr lang="it-IT"/>
              <a:t>Il rIsultato sarà un fiore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E15C97AD-0B24-C44D-8F31-677D5D5D0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204" y="2492717"/>
            <a:ext cx="4897323" cy="4244163"/>
          </a:xfrm>
          <a:prstGeom prst="rect">
            <a:avLst/>
          </a:prstGeom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AEA76839-9A56-EC4D-8B2C-8B26ABA92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361" y="719666"/>
            <a:ext cx="406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59168"/>
      </p:ext>
    </p:extLst>
  </p:cSld>
  <p:clrMapOvr>
    <a:masterClrMapping/>
  </p:clrMapOvr>
  <p:transition spd="slow"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E1ADBBAA-2494-734E-8A3C-A409B6878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2451" y="814722"/>
            <a:ext cx="4471090" cy="5228556"/>
          </a:xfrm>
          <a:prstGeom prst="rect">
            <a:avLst/>
          </a:prstGeom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996B120F-1538-4D48-A3FE-3DEA7EE0C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60" y="814722"/>
            <a:ext cx="4471090" cy="522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63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261A4592-1489-C54A-B4E3-F9303C7D2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 flipV="1">
            <a:off x="7068048" y="1201140"/>
            <a:ext cx="4192586" cy="4455720"/>
          </a:xfrm>
          <a:prstGeom prst="rect">
            <a:avLst/>
          </a:prstGeom>
        </p:spPr>
      </p:pic>
      <p:pic>
        <p:nvPicPr>
          <p:cNvPr id="2" name="Immagine 6">
            <a:extLst>
              <a:ext uri="{FF2B5EF4-FFF2-40B4-BE49-F238E27FC236}">
                <a16:creationId xmlns:a16="http://schemas.microsoft.com/office/drawing/2014/main" id="{D3D2C6D8-C9F9-0043-959D-0A150A4CE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02" y="1029952"/>
            <a:ext cx="3673651" cy="479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B7267E5A-8FD5-EC4D-8A34-ECF40A1E1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589" y="1285875"/>
            <a:ext cx="4063999" cy="4286250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EF47A809-37AA-064B-9FE3-F48F923FA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504" y="1285875"/>
            <a:ext cx="4064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20C11947-73DE-9641-967D-7585054CB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4473" y="1705646"/>
            <a:ext cx="3864273" cy="47980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228AC0-8315-6B4E-84E7-54BFD86C9A89}"/>
              </a:ext>
            </a:extLst>
          </p:cNvPr>
          <p:cNvSpPr txBox="1"/>
          <p:nvPr/>
        </p:nvSpPr>
        <p:spPr>
          <a:xfrm>
            <a:off x="3145921" y="443079"/>
            <a:ext cx="590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/>
              <a:t> IL FIORE SI ESPANDE</a:t>
            </a:r>
          </a:p>
        </p:txBody>
      </p:sp>
      <p:pic>
        <p:nvPicPr>
          <p:cNvPr id="2" name="Immagine 4">
            <a:extLst>
              <a:ext uri="{FF2B5EF4-FFF2-40B4-BE49-F238E27FC236}">
                <a16:creationId xmlns:a16="http://schemas.microsoft.com/office/drawing/2014/main" id="{55034C34-B0F0-2849-8B24-4E52486C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62" y="1654775"/>
            <a:ext cx="4944138" cy="489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2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Circuito</vt:lpstr>
      <vt:lpstr>Giocando con compasso, righello, goniometro E TANGRAM</vt:lpstr>
      <vt:lpstr>« Un po’ difficile usare il compasso»</vt:lpstr>
      <vt:lpstr>Presentazione standard di PowerPoint</vt:lpstr>
      <vt:lpstr>INIZIAMO CON un grande cerchio</vt:lpstr>
      <vt:lpstr>Sulla precedente circonferenza, gli alunni tracciano altre circonferenze.  Il rIsultato sarà un fiore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 il goniomeTro abbiamo fatto dei bellissimi disegni</vt:lpstr>
      <vt:lpstr>Il GIOCO DEL TANGRAM</vt:lpstr>
      <vt:lpstr>Il TANGRAM Obiettivi didattici del gioco</vt:lpstr>
      <vt:lpstr>Presentazione standard di PowerPoint</vt:lpstr>
      <vt:lpstr>Riassunto dell’Attivita’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Giocando con compasso e computer</dc:title>
  <dc:creator>Utente sconosciuto</dc:creator>
  <cp:lastModifiedBy>Marco Tartaglione</cp:lastModifiedBy>
  <cp:revision>23</cp:revision>
  <dcterms:created xsi:type="dcterms:W3CDTF">2019-05-25T19:19:21Z</dcterms:created>
  <dcterms:modified xsi:type="dcterms:W3CDTF">2019-06-12T09:36:47Z</dcterms:modified>
</cp:coreProperties>
</file>