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media/image7.jpg" ContentType="image/jpg"/>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1.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media/image10.jpg" ContentType="image/jpg"/>
  <Override PartName="/ppt/media/image11.jpg" ContentType="image/jpg"/>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3.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1.jpg" ContentType="image/jpg"/>
  <Override PartName="/ppt/media/image24.jpg" ContentType="image/jpg"/>
  <Override PartName="/ppt/media/image25.jpg" ContentType="image/jpg"/>
  <Override PartName="/ppt/media/image26.jpg" ContentType="image/jpg"/>
  <Override PartName="/ppt/media/image27.jpg" ContentType="image/jp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11.jpg" ContentType="image/jpg"/>
  <Override PartName="/ppt/media/image112.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70" r:id="rId2"/>
    <p:sldMasterId id="2147483804" r:id="rId3"/>
    <p:sldMasterId id="2147483859" r:id="rId4"/>
    <p:sldMasterId id="2147483880" r:id="rId5"/>
    <p:sldMasterId id="2147483894" r:id="rId6"/>
    <p:sldMasterId id="2147483906" r:id="rId7"/>
    <p:sldMasterId id="2147483919" r:id="rId8"/>
    <p:sldMasterId id="2147483931" r:id="rId9"/>
    <p:sldMasterId id="2147483937" r:id="rId10"/>
    <p:sldMasterId id="2147483943" r:id="rId11"/>
    <p:sldMasterId id="2147483949" r:id="rId12"/>
    <p:sldMasterId id="2147483955" r:id="rId13"/>
    <p:sldMasterId id="2147483961" r:id="rId14"/>
  </p:sldMasterIdLst>
  <p:notesMasterIdLst>
    <p:notesMasterId r:id="rId118"/>
  </p:notesMasterIdLst>
  <p:handoutMasterIdLst>
    <p:handoutMasterId r:id="rId119"/>
  </p:handoutMasterIdLst>
  <p:sldIdLst>
    <p:sldId id="303" r:id="rId15"/>
    <p:sldId id="375" r:id="rId16"/>
    <p:sldId id="291" r:id="rId17"/>
    <p:sldId id="298" r:id="rId18"/>
    <p:sldId id="374" r:id="rId19"/>
    <p:sldId id="501" r:id="rId20"/>
    <p:sldId id="502" r:id="rId21"/>
    <p:sldId id="503" r:id="rId22"/>
    <p:sldId id="504" r:id="rId23"/>
    <p:sldId id="505" r:id="rId24"/>
    <p:sldId id="373" r:id="rId25"/>
    <p:sldId id="429" r:id="rId26"/>
    <p:sldId id="419" r:id="rId27"/>
    <p:sldId id="318" r:id="rId28"/>
    <p:sldId id="316" r:id="rId29"/>
    <p:sldId id="428" r:id="rId30"/>
    <p:sldId id="319" r:id="rId31"/>
    <p:sldId id="500" r:id="rId32"/>
    <p:sldId id="488" r:id="rId33"/>
    <p:sldId id="324" r:id="rId34"/>
    <p:sldId id="323" r:id="rId35"/>
    <p:sldId id="326" r:id="rId36"/>
    <p:sldId id="327" r:id="rId37"/>
    <p:sldId id="328" r:id="rId38"/>
    <p:sldId id="379" r:id="rId39"/>
    <p:sldId id="332" r:id="rId40"/>
    <p:sldId id="329" r:id="rId41"/>
    <p:sldId id="330" r:id="rId42"/>
    <p:sldId id="331" r:id="rId43"/>
    <p:sldId id="333" r:id="rId44"/>
    <p:sldId id="489" r:id="rId45"/>
    <p:sldId id="490" r:id="rId46"/>
    <p:sldId id="491" r:id="rId47"/>
    <p:sldId id="492" r:id="rId48"/>
    <p:sldId id="493" r:id="rId49"/>
    <p:sldId id="494" r:id="rId50"/>
    <p:sldId id="495" r:id="rId51"/>
    <p:sldId id="496" r:id="rId52"/>
    <p:sldId id="497" r:id="rId53"/>
    <p:sldId id="498" r:id="rId54"/>
    <p:sldId id="499" r:id="rId55"/>
    <p:sldId id="431" r:id="rId56"/>
    <p:sldId id="436" r:id="rId57"/>
    <p:sldId id="437" r:id="rId58"/>
    <p:sldId id="438" r:id="rId59"/>
    <p:sldId id="439" r:id="rId60"/>
    <p:sldId id="440" r:id="rId61"/>
    <p:sldId id="441" r:id="rId62"/>
    <p:sldId id="442" r:id="rId63"/>
    <p:sldId id="443" r:id="rId64"/>
    <p:sldId id="444" r:id="rId65"/>
    <p:sldId id="445" r:id="rId66"/>
    <p:sldId id="446" r:id="rId67"/>
    <p:sldId id="448" r:id="rId68"/>
    <p:sldId id="449" r:id="rId69"/>
    <p:sldId id="450" r:id="rId70"/>
    <p:sldId id="451" r:id="rId71"/>
    <p:sldId id="452" r:id="rId72"/>
    <p:sldId id="453" r:id="rId73"/>
    <p:sldId id="454" r:id="rId74"/>
    <p:sldId id="455" r:id="rId75"/>
    <p:sldId id="456" r:id="rId76"/>
    <p:sldId id="457" r:id="rId77"/>
    <p:sldId id="458" r:id="rId78"/>
    <p:sldId id="459" r:id="rId79"/>
    <p:sldId id="460" r:id="rId80"/>
    <p:sldId id="461" r:id="rId81"/>
    <p:sldId id="462" r:id="rId82"/>
    <p:sldId id="463" r:id="rId83"/>
    <p:sldId id="481" r:id="rId84"/>
    <p:sldId id="468" r:id="rId85"/>
    <p:sldId id="469" r:id="rId86"/>
    <p:sldId id="470" r:id="rId87"/>
    <p:sldId id="482" r:id="rId88"/>
    <p:sldId id="483" r:id="rId89"/>
    <p:sldId id="484" r:id="rId90"/>
    <p:sldId id="485" r:id="rId91"/>
    <p:sldId id="486" r:id="rId92"/>
    <p:sldId id="430" r:id="rId93"/>
    <p:sldId id="381" r:id="rId94"/>
    <p:sldId id="322" r:id="rId95"/>
    <p:sldId id="507" r:id="rId96"/>
    <p:sldId id="427" r:id="rId97"/>
    <p:sldId id="471" r:id="rId98"/>
    <p:sldId id="476" r:id="rId99"/>
    <p:sldId id="472" r:id="rId100"/>
    <p:sldId id="475" r:id="rId101"/>
    <p:sldId id="478" r:id="rId102"/>
    <p:sldId id="479" r:id="rId103"/>
    <p:sldId id="515" r:id="rId104"/>
    <p:sldId id="514" r:id="rId105"/>
    <p:sldId id="508" r:id="rId106"/>
    <p:sldId id="509" r:id="rId107"/>
    <p:sldId id="510" r:id="rId108"/>
    <p:sldId id="511" r:id="rId109"/>
    <p:sldId id="512" r:id="rId110"/>
    <p:sldId id="513" r:id="rId111"/>
    <p:sldId id="516" r:id="rId112"/>
    <p:sldId id="517" r:id="rId113"/>
    <p:sldId id="487" r:id="rId114"/>
    <p:sldId id="477" r:id="rId115"/>
    <p:sldId id="506" r:id="rId116"/>
    <p:sldId id="289" r:id="rId1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6" d="100"/>
          <a:sy n="96" d="100"/>
        </p:scale>
        <p:origin x="-178" y="-1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37332"/>
    </p:cViewPr>
  </p:sorterViewPr>
  <p:notesViewPr>
    <p:cSldViewPr snapToGrid="0">
      <p:cViewPr varScale="1">
        <p:scale>
          <a:sx n="53" d="100"/>
          <a:sy n="53" d="100"/>
        </p:scale>
        <p:origin x="210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12" Type="http://schemas.openxmlformats.org/officeDocument/2006/relationships/slide" Target="slides/slide98.xml"/><Relationship Id="rId16" Type="http://schemas.openxmlformats.org/officeDocument/2006/relationships/slide" Target="slides/slide2.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13" Type="http://schemas.openxmlformats.org/officeDocument/2006/relationships/slide" Target="slides/slide99.xml"/><Relationship Id="rId11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slide" Target="slides/slide89.xml"/><Relationship Id="rId108" Type="http://schemas.openxmlformats.org/officeDocument/2006/relationships/slide" Target="slides/slide94.xml"/><Relationship Id="rId116" Type="http://schemas.openxmlformats.org/officeDocument/2006/relationships/slide" Target="slides/slide102.xml"/><Relationship Id="rId124" Type="http://schemas.microsoft.com/office/2016/11/relationships/changesInfo" Target="changesInfos/changesInfo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11"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slide" Target="slides/slide92.xml"/><Relationship Id="rId114" Type="http://schemas.openxmlformats.org/officeDocument/2006/relationships/slide" Target="slides/slide100.xml"/><Relationship Id="rId119"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o Grossi" userId="130715904_tp_dropbox" providerId="OAuth2" clId="{42E2ACC9-B98E-4949-BF9D-E50168712A13}"/>
    <pc:docChg chg="undo custSel addSld delSld modSld">
      <pc:chgData name="Adriano Grossi" userId="130715904_tp_dropbox" providerId="OAuth2" clId="{42E2ACC9-B98E-4949-BF9D-E50168712A13}" dt="2018-09-19T07:11:04.353" v="6" actId="21"/>
      <pc:docMkLst>
        <pc:docMk/>
      </pc:docMkLst>
      <pc:sldChg chg="add del">
        <pc:chgData name="Adriano Grossi" userId="130715904_tp_dropbox" providerId="OAuth2" clId="{42E2ACC9-B98E-4949-BF9D-E50168712A13}" dt="2018-09-19T07:11:04.353" v="6" actId="21"/>
        <pc:sldMkLst>
          <pc:docMk/>
          <pc:sldMk cId="1277382514" sldId="447"/>
        </pc:sldMkLst>
      </pc:sldChg>
      <pc:sldChg chg="modSp">
        <pc:chgData name="Adriano Grossi" userId="130715904_tp_dropbox" providerId="OAuth2" clId="{42E2ACC9-B98E-4949-BF9D-E50168712A13}" dt="2018-09-19T07:05:10.868" v="0" actId="20577"/>
        <pc:sldMkLst>
          <pc:docMk/>
          <pc:sldMk cId="1608509539" sldId="453"/>
        </pc:sldMkLst>
        <pc:spChg chg="mod">
          <ac:chgData name="Adriano Grossi" userId="130715904_tp_dropbox" providerId="OAuth2" clId="{42E2ACC9-B98E-4949-BF9D-E50168712A13}" dt="2018-09-19T07:05:10.868" v="0" actId="20577"/>
          <ac:spMkLst>
            <pc:docMk/>
            <pc:sldMk cId="1608509539" sldId="453"/>
            <ac:spMk id="2" creationId="{00000000-0000-0000-0000-000000000000}"/>
          </ac:spMkLst>
        </pc:spChg>
      </pc:sldChg>
      <pc:sldChg chg="new add del">
        <pc:chgData name="Adriano Grossi" userId="130715904_tp_dropbox" providerId="OAuth2" clId="{42E2ACC9-B98E-4949-BF9D-E50168712A13}" dt="2018-09-19T07:11:02.071" v="5" actId="680"/>
        <pc:sldMkLst>
          <pc:docMk/>
          <pc:sldMk cId="2994106684" sldId="4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87D3F4-F759-45C2-A304-A9FD0329A3EA}" type="datetimeFigureOut">
              <a:rPr lang="it-IT" smtClean="0"/>
              <a:t>05/11/2018</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3E05E-E690-4637-9A37-17813ABA2124}" type="slidenum">
              <a:rPr lang="it-IT" smtClean="0"/>
              <a:t>‹N›</a:t>
            </a:fld>
            <a:endParaRPr lang="it-IT"/>
          </a:p>
        </p:txBody>
      </p:sp>
    </p:spTree>
    <p:extLst>
      <p:ext uri="{BB962C8B-B14F-4D97-AF65-F5344CB8AC3E}">
        <p14:creationId xmlns:p14="http://schemas.microsoft.com/office/powerpoint/2010/main" val="1949944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D2A35-4E03-44CF-AD21-B7F39DF30327}" type="datetimeFigureOut">
              <a:rPr lang="it-IT" smtClean="0"/>
              <a:t>05/11/2018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4D822-52C6-4FCA-A4EA-DE7F40346192}" type="slidenum">
              <a:rPr lang="it-IT" smtClean="0"/>
              <a:t>‹N›</a:t>
            </a:fld>
            <a:endParaRPr lang="it-IT"/>
          </a:p>
        </p:txBody>
      </p:sp>
    </p:spTree>
    <p:extLst>
      <p:ext uri="{BB962C8B-B14F-4D97-AF65-F5344CB8AC3E}">
        <p14:creationId xmlns:p14="http://schemas.microsoft.com/office/powerpoint/2010/main" val="3903455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00111" y="4686300"/>
            <a:ext cx="4951412" cy="445135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 y="781050"/>
            <a:ext cx="6523038" cy="3670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73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00111" y="4686300"/>
            <a:ext cx="4951412" cy="445135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 y="781050"/>
            <a:ext cx="6523038" cy="3670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155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00111" y="4686300"/>
            <a:ext cx="4951412" cy="445135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 y="781050"/>
            <a:ext cx="6523038" cy="3670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5254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00111" y="4686300"/>
            <a:ext cx="4951412" cy="445135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 y="781050"/>
            <a:ext cx="6523038" cy="3670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62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00111" y="4686300"/>
            <a:ext cx="4951412" cy="445135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 y="781050"/>
            <a:ext cx="6523038" cy="3670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302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00111" y="4686300"/>
            <a:ext cx="4951412" cy="445135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 y="781050"/>
            <a:ext cx="6523038" cy="3670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090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00111" y="4686300"/>
            <a:ext cx="4951412" cy="445135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 y="781050"/>
            <a:ext cx="6523038" cy="3670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7839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00111" y="4686300"/>
            <a:ext cx="4951412" cy="445135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 y="781050"/>
            <a:ext cx="6523038" cy="36703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627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Straight Connector 7"/>
          <p:cNvCxnSpPr/>
          <p:nvPr/>
        </p:nvCxnSpPr>
        <p:spPr>
          <a:xfrm>
            <a:off x="914400" y="339883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it-IT"/>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it-IT"/>
              <a:t>Adriano Grossi 25/9/2018</a:t>
            </a: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3C0A300F-C9F0-447C-8443-ADCDF9D3F1CC}"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157379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it-IT"/>
              <a:t>Adriano Grossi 25/9/2018</a:t>
            </a: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BBCE6EDD-CE2C-44AE-9DB0-A7CD0BAD8783}"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9123482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829178"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2"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‹N›</a:t>
            </a:fld>
            <a:endParaRPr kumimoji="0" lang="it-IT"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10457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781175" y="573054"/>
            <a:ext cx="8629648" cy="390748"/>
          </a:xfrm>
        </p:spPr>
        <p:txBody>
          <a:bodyPr lIns="0" tIns="0" rIns="0" bIns="0"/>
          <a:lstStyle>
            <a:lvl1pPr>
              <a:defRPr sz="2539" b="0" i="0">
                <a:solidFill>
                  <a:srgbClr val="003365"/>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829178"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2"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‹N›</a:t>
            </a:fld>
            <a:endParaRPr kumimoji="0" lang="it-IT"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77519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781175" y="573054"/>
            <a:ext cx="8629648" cy="390748"/>
          </a:xfrm>
        </p:spPr>
        <p:txBody>
          <a:bodyPr lIns="0" tIns="0" rIns="0" bIns="0"/>
          <a:lstStyle>
            <a:lvl1pPr>
              <a:defRPr sz="2539" b="0" i="0">
                <a:solidFill>
                  <a:srgbClr val="003365"/>
                </a:solidFill>
                <a:latin typeface="Times New Roman"/>
                <a:cs typeface="Times New Roman"/>
              </a:defRPr>
            </a:lvl1pPr>
          </a:lstStyle>
          <a:p>
            <a:endParaRPr/>
          </a:p>
        </p:txBody>
      </p:sp>
      <p:sp>
        <p:nvSpPr>
          <p:cNvPr id="3" name="Holder 3"/>
          <p:cNvSpPr>
            <a:spLocks noGrp="1"/>
          </p:cNvSpPr>
          <p:nvPr>
            <p:ph sz="half" idx="2"/>
          </p:nvPr>
        </p:nvSpPr>
        <p:spPr>
          <a:xfrm>
            <a:off x="609601"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829178"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2"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‹N›</a:t>
            </a:fld>
            <a:endParaRPr kumimoji="0" lang="it-IT"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79428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781175" y="573054"/>
            <a:ext cx="8629648" cy="390748"/>
          </a:xfrm>
        </p:spPr>
        <p:txBody>
          <a:bodyPr lIns="0" tIns="0" rIns="0" bIns="0"/>
          <a:lstStyle>
            <a:lvl1pPr>
              <a:defRPr sz="2539" b="0" i="0">
                <a:solidFill>
                  <a:srgbClr val="003365"/>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829178"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2"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‹N›</a:t>
            </a:fld>
            <a:endParaRPr kumimoji="0" lang="it-IT"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88871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829178"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2"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‹N›</a:t>
            </a:fld>
            <a:endParaRPr kumimoji="0" lang="it-IT"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24527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31800" y="404749"/>
            <a:ext cx="5969000" cy="316865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17" name="bk object 17"/>
          <p:cNvSpPr/>
          <p:nvPr/>
        </p:nvSpPr>
        <p:spPr>
          <a:xfrm>
            <a:off x="5135034" y="2997201"/>
            <a:ext cx="6241965" cy="331152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smtClean="0">
              <a:ln>
                <a:noFill/>
              </a:ln>
              <a:solidFill>
                <a:prstClr val="black"/>
              </a:solidFill>
              <a:effectLst/>
              <a:uLnTx/>
              <a:uFillTx/>
              <a:latin typeface="Calibri"/>
              <a:ea typeface="+mn-ea"/>
              <a:cs typeface="+mn-cs"/>
            </a:endParaRPr>
          </a:p>
        </p:txBody>
      </p:sp>
      <p:sp>
        <p:nvSpPr>
          <p:cNvPr id="2" name="Holder 2"/>
          <p:cNvSpPr>
            <a:spLocks noGrp="1"/>
          </p:cNvSpPr>
          <p:nvPr>
            <p:ph type="ctrTitle"/>
          </p:nvPr>
        </p:nvSpPr>
        <p:spPr>
          <a:xfrm>
            <a:off x="1963082" y="699338"/>
            <a:ext cx="8265836" cy="492443"/>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3" name="Holder 3"/>
          <p:cNvSpPr>
            <a:spLocks noGrp="1"/>
          </p:cNvSpPr>
          <p:nvPr>
            <p:ph type="subTitle" idx="4"/>
          </p:nvPr>
        </p:nvSpPr>
        <p:spPr>
          <a:xfrm>
            <a:off x="729623" y="4235322"/>
            <a:ext cx="10732752" cy="3385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lang="it-IT" sz="1200" b="0" i="0" u="none" strike="noStrike" kern="1200" cap="none" spc="-15" normalizeH="0" baseline="0" noProof="0" smtClean="0">
                <a:ln>
                  <a:noFill/>
                </a:ln>
                <a:solidFill>
                  <a:srgbClr val="888888"/>
                </a:solidFill>
                <a:effectLst/>
                <a:uLnTx/>
                <a:uFillTx/>
                <a:latin typeface="Arial"/>
                <a:ea typeface="+mn-ea"/>
                <a:cs typeface="Arial"/>
              </a:rPr>
              <a:t>dbraidotti </a:t>
            </a:r>
            <a:r>
              <a:rPr kumimoji="0" lang="it-IT" sz="1200" b="0" i="0" u="none" strike="noStrike" kern="1200" cap="none" spc="-35" normalizeH="0" baseline="0" noProof="0" smtClean="0">
                <a:ln>
                  <a:noFill/>
                </a:ln>
                <a:solidFill>
                  <a:srgbClr val="888888"/>
                </a:solidFill>
                <a:effectLst/>
                <a:uLnTx/>
                <a:uFillTx/>
                <a:latin typeface="Arial"/>
                <a:ea typeface="+mn-ea"/>
                <a:cs typeface="Arial"/>
              </a:rPr>
              <a:t>- </a:t>
            </a:r>
            <a:r>
              <a:rPr kumimoji="0" lang="it-IT" sz="1200" b="0" i="0" u="none" strike="noStrike" kern="1200" cap="none" spc="-70" normalizeH="0" baseline="0" noProof="0" smtClean="0">
                <a:ln>
                  <a:noFill/>
                </a:ln>
                <a:solidFill>
                  <a:srgbClr val="888888"/>
                </a:solidFill>
                <a:effectLst/>
                <a:uLnTx/>
                <a:uFillTx/>
                <a:latin typeface="Arial"/>
                <a:ea typeface="+mn-ea"/>
                <a:cs typeface="Arial"/>
              </a:rPr>
              <a:t>Cidi </a:t>
            </a:r>
            <a:r>
              <a:rPr kumimoji="0" lang="it-IT" sz="1200" b="0" i="0" u="none" strike="noStrike" kern="1200" cap="none" spc="-55" normalizeH="0" baseline="0" noProof="0" smtClean="0">
                <a:ln>
                  <a:noFill/>
                </a:ln>
                <a:solidFill>
                  <a:srgbClr val="888888"/>
                </a:solidFill>
                <a:effectLst/>
                <a:uLnTx/>
                <a:uFillTx/>
                <a:latin typeface="Arial"/>
                <a:ea typeface="+mn-ea"/>
                <a:cs typeface="Arial"/>
              </a:rPr>
              <a:t>Torino </a:t>
            </a:r>
            <a:r>
              <a:rPr kumimoji="0" lang="it-IT" sz="1200" b="0" i="0" u="none" strike="noStrike" kern="1200" cap="none" spc="-35" normalizeH="0" baseline="0" noProof="0" smtClean="0">
                <a:ln>
                  <a:noFill/>
                </a:ln>
                <a:solidFill>
                  <a:srgbClr val="888888"/>
                </a:solidFill>
                <a:effectLst/>
                <a:uLnTx/>
                <a:uFillTx/>
                <a:latin typeface="Arial"/>
                <a:ea typeface="+mn-ea"/>
                <a:cs typeface="Arial"/>
              </a:rPr>
              <a:t>-</a:t>
            </a:r>
            <a:r>
              <a:rPr kumimoji="0" lang="it-IT" sz="1200" b="0" i="0" u="none" strike="noStrike" kern="1200" cap="none" spc="-235" normalizeH="0" baseline="0" noProof="0" smtClean="0">
                <a:ln>
                  <a:noFill/>
                </a:ln>
                <a:solidFill>
                  <a:srgbClr val="888888"/>
                </a:solidFill>
                <a:effectLst/>
                <a:uLnTx/>
                <a:uFillTx/>
                <a:latin typeface="Arial"/>
                <a:ea typeface="+mn-ea"/>
                <a:cs typeface="Arial"/>
              </a:rPr>
              <a:t> </a:t>
            </a:r>
            <a:r>
              <a:rPr kumimoji="0" lang="it-IT" sz="1200" b="0" i="0" u="none" strike="noStrike" kern="1200" cap="none" spc="-20" normalizeH="0" baseline="0" noProof="0" smtClean="0">
                <a:ln>
                  <a:noFill/>
                </a:ln>
                <a:solidFill>
                  <a:srgbClr val="888888"/>
                </a:solidFill>
                <a:effectLst/>
                <a:uLnTx/>
                <a:uFillTx/>
                <a:latin typeface="Arial"/>
                <a:ea typeface="+mn-ea"/>
                <a:cs typeface="Arial"/>
              </a:rPr>
              <a:t>26/04/2012</a:t>
            </a:r>
            <a:endParaRPr kumimoji="0" lang="it-IT" sz="1200" b="0" i="0" u="none" strike="noStrike" kern="1200" cap="none" spc="-20" normalizeH="0" baseline="0" noProof="0" dirty="0">
              <a:ln>
                <a:noFill/>
              </a:ln>
              <a:solidFill>
                <a:srgbClr val="888888"/>
              </a:solidFill>
              <a:effectLst/>
              <a:uLnTx/>
              <a:uFillTx/>
              <a:latin typeface="Arial"/>
              <a:ea typeface="+mn-ea"/>
              <a:cs typeface="Aria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lang="it-IT" sz="1200" b="0" i="0" u="none" strike="noStrike" kern="1200" cap="none" spc="-60" normalizeH="0" baseline="0" noProof="0" smtClean="0">
                <a:ln>
                  <a:noFill/>
                </a:ln>
                <a:solidFill>
                  <a:srgbClr val="888888"/>
                </a:solidFill>
                <a:effectLst/>
                <a:uLnTx/>
                <a:uFillTx/>
                <a:latin typeface="Arial"/>
                <a:ea typeface="+mn-ea"/>
                <a:cs typeface="Arial"/>
              </a:rPr>
              <a:pPr marL="25400" marR="0" lvl="0" indent="0" algn="l" defTabSz="914400" rtl="0" eaLnBrk="1" fontAlgn="auto" latinLnBrk="0" hangingPunct="1">
                <a:lnSpc>
                  <a:spcPts val="1240"/>
                </a:lnSpc>
                <a:spcBef>
                  <a:spcPts val="0"/>
                </a:spcBef>
                <a:spcAft>
                  <a:spcPts val="0"/>
                </a:spcAft>
                <a:buClrTx/>
                <a:buSzTx/>
                <a:buFontTx/>
                <a:buNone/>
                <a:tabLst/>
                <a:defRPr/>
              </a:pPr>
              <a:t>‹N›</a:t>
            </a:fld>
            <a:endParaRPr kumimoji="0" lang="it-IT" sz="1200" b="0" i="0" u="none" strike="noStrike" kern="1200" cap="none" spc="-60" normalizeH="0" baseline="0" noProof="0" dirty="0">
              <a:ln>
                <a:noFill/>
              </a:ln>
              <a:solidFill>
                <a:srgbClr val="888888"/>
              </a:solidFill>
              <a:effectLst/>
              <a:uLnTx/>
              <a:uFillTx/>
              <a:latin typeface="Arial"/>
              <a:ea typeface="+mn-ea"/>
              <a:cs typeface="Arial"/>
            </a:endParaRPr>
          </a:p>
        </p:txBody>
      </p:sp>
    </p:spTree>
    <p:extLst>
      <p:ext uri="{BB962C8B-B14F-4D97-AF65-F5344CB8AC3E}">
        <p14:creationId xmlns:p14="http://schemas.microsoft.com/office/powerpoint/2010/main" val="179106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lang="it-IT" sz="1200" b="0" i="0" u="none" strike="noStrike" kern="1200" cap="none" spc="-15" normalizeH="0" baseline="0" noProof="0" smtClean="0">
                <a:ln>
                  <a:noFill/>
                </a:ln>
                <a:solidFill>
                  <a:srgbClr val="888888"/>
                </a:solidFill>
                <a:effectLst/>
                <a:uLnTx/>
                <a:uFillTx/>
                <a:latin typeface="Arial"/>
                <a:ea typeface="+mn-ea"/>
                <a:cs typeface="Arial"/>
              </a:rPr>
              <a:t>dbraidotti </a:t>
            </a:r>
            <a:r>
              <a:rPr kumimoji="0" lang="it-IT" sz="1200" b="0" i="0" u="none" strike="noStrike" kern="1200" cap="none" spc="-35" normalizeH="0" baseline="0" noProof="0" smtClean="0">
                <a:ln>
                  <a:noFill/>
                </a:ln>
                <a:solidFill>
                  <a:srgbClr val="888888"/>
                </a:solidFill>
                <a:effectLst/>
                <a:uLnTx/>
                <a:uFillTx/>
                <a:latin typeface="Arial"/>
                <a:ea typeface="+mn-ea"/>
                <a:cs typeface="Arial"/>
              </a:rPr>
              <a:t>- </a:t>
            </a:r>
            <a:r>
              <a:rPr kumimoji="0" lang="it-IT" sz="1200" b="0" i="0" u="none" strike="noStrike" kern="1200" cap="none" spc="-70" normalizeH="0" baseline="0" noProof="0" smtClean="0">
                <a:ln>
                  <a:noFill/>
                </a:ln>
                <a:solidFill>
                  <a:srgbClr val="888888"/>
                </a:solidFill>
                <a:effectLst/>
                <a:uLnTx/>
                <a:uFillTx/>
                <a:latin typeface="Arial"/>
                <a:ea typeface="+mn-ea"/>
                <a:cs typeface="Arial"/>
              </a:rPr>
              <a:t>Cidi </a:t>
            </a:r>
            <a:r>
              <a:rPr kumimoji="0" lang="it-IT" sz="1200" b="0" i="0" u="none" strike="noStrike" kern="1200" cap="none" spc="-55" normalizeH="0" baseline="0" noProof="0" smtClean="0">
                <a:ln>
                  <a:noFill/>
                </a:ln>
                <a:solidFill>
                  <a:srgbClr val="888888"/>
                </a:solidFill>
                <a:effectLst/>
                <a:uLnTx/>
                <a:uFillTx/>
                <a:latin typeface="Arial"/>
                <a:ea typeface="+mn-ea"/>
                <a:cs typeface="Arial"/>
              </a:rPr>
              <a:t>Torino </a:t>
            </a:r>
            <a:r>
              <a:rPr kumimoji="0" lang="it-IT" sz="1200" b="0" i="0" u="none" strike="noStrike" kern="1200" cap="none" spc="-35" normalizeH="0" baseline="0" noProof="0" smtClean="0">
                <a:ln>
                  <a:noFill/>
                </a:ln>
                <a:solidFill>
                  <a:srgbClr val="888888"/>
                </a:solidFill>
                <a:effectLst/>
                <a:uLnTx/>
                <a:uFillTx/>
                <a:latin typeface="Arial"/>
                <a:ea typeface="+mn-ea"/>
                <a:cs typeface="Arial"/>
              </a:rPr>
              <a:t>-</a:t>
            </a:r>
            <a:r>
              <a:rPr kumimoji="0" lang="it-IT" sz="1200" b="0" i="0" u="none" strike="noStrike" kern="1200" cap="none" spc="-235" normalizeH="0" baseline="0" noProof="0" smtClean="0">
                <a:ln>
                  <a:noFill/>
                </a:ln>
                <a:solidFill>
                  <a:srgbClr val="888888"/>
                </a:solidFill>
                <a:effectLst/>
                <a:uLnTx/>
                <a:uFillTx/>
                <a:latin typeface="Arial"/>
                <a:ea typeface="+mn-ea"/>
                <a:cs typeface="Arial"/>
              </a:rPr>
              <a:t> </a:t>
            </a:r>
            <a:r>
              <a:rPr kumimoji="0" lang="it-IT" sz="1200" b="0" i="0" u="none" strike="noStrike" kern="1200" cap="none" spc="-20" normalizeH="0" baseline="0" noProof="0" smtClean="0">
                <a:ln>
                  <a:noFill/>
                </a:ln>
                <a:solidFill>
                  <a:srgbClr val="888888"/>
                </a:solidFill>
                <a:effectLst/>
                <a:uLnTx/>
                <a:uFillTx/>
                <a:latin typeface="Arial"/>
                <a:ea typeface="+mn-ea"/>
                <a:cs typeface="Arial"/>
              </a:rPr>
              <a:t>26/04/2012</a:t>
            </a:r>
            <a:endParaRPr kumimoji="0" lang="it-IT" sz="1200" b="0" i="0" u="none" strike="noStrike" kern="1200" cap="none" spc="-20" normalizeH="0" baseline="0" noProof="0" dirty="0">
              <a:ln>
                <a:noFill/>
              </a:ln>
              <a:solidFill>
                <a:srgbClr val="888888"/>
              </a:solidFill>
              <a:effectLst/>
              <a:uLnTx/>
              <a:uFillTx/>
              <a:latin typeface="Arial"/>
              <a:ea typeface="+mn-ea"/>
              <a:cs typeface="Aria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lang="it-IT" sz="1200" b="0" i="0" u="none" strike="noStrike" kern="1200" cap="none" spc="-60" normalizeH="0" baseline="0" noProof="0" smtClean="0">
                <a:ln>
                  <a:noFill/>
                </a:ln>
                <a:solidFill>
                  <a:srgbClr val="888888"/>
                </a:solidFill>
                <a:effectLst/>
                <a:uLnTx/>
                <a:uFillTx/>
                <a:latin typeface="Arial"/>
                <a:ea typeface="+mn-ea"/>
                <a:cs typeface="Arial"/>
              </a:rPr>
              <a:pPr marL="25400" marR="0" lvl="0" indent="0" algn="l" defTabSz="914400" rtl="0" eaLnBrk="1" fontAlgn="auto" latinLnBrk="0" hangingPunct="1">
                <a:lnSpc>
                  <a:spcPts val="1240"/>
                </a:lnSpc>
                <a:spcBef>
                  <a:spcPts val="0"/>
                </a:spcBef>
                <a:spcAft>
                  <a:spcPts val="0"/>
                </a:spcAft>
                <a:buClrTx/>
                <a:buSzTx/>
                <a:buFontTx/>
                <a:buNone/>
                <a:tabLst/>
                <a:defRPr/>
              </a:pPr>
              <a:t>‹N›</a:t>
            </a:fld>
            <a:endParaRPr kumimoji="0" lang="it-IT" sz="1200" b="0" i="0" u="none" strike="noStrike" kern="1200" cap="none" spc="-60" normalizeH="0" baseline="0" noProof="0" dirty="0">
              <a:ln>
                <a:noFill/>
              </a:ln>
              <a:solidFill>
                <a:srgbClr val="888888"/>
              </a:solidFill>
              <a:effectLst/>
              <a:uLnTx/>
              <a:uFillTx/>
              <a:latin typeface="Arial"/>
              <a:ea typeface="+mn-ea"/>
              <a:cs typeface="Arial"/>
            </a:endParaRPr>
          </a:p>
        </p:txBody>
      </p:sp>
    </p:spTree>
    <p:extLst>
      <p:ext uri="{BB962C8B-B14F-4D97-AF65-F5344CB8AC3E}">
        <p14:creationId xmlns:p14="http://schemas.microsoft.com/office/powerpoint/2010/main" val="15890127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sz="half" idx="2"/>
          </p:nvPr>
        </p:nvSpPr>
        <p:spPr>
          <a:xfrm>
            <a:off x="1304679" y="1540001"/>
            <a:ext cx="4108872" cy="215444"/>
          </a:xfrm>
          <a:prstGeom prst="rect">
            <a:avLst/>
          </a:prstGeom>
        </p:spPr>
        <p:txBody>
          <a:bodyPr wrap="square" lIns="0" tIns="0" rIns="0" bIns="0">
            <a:spAutoFit/>
          </a:bodyPr>
          <a:lstStyle>
            <a:lvl1pPr>
              <a:defRPr sz="1400" b="1" i="0">
                <a:solidFill>
                  <a:schemeClr val="tx1"/>
                </a:solidFill>
                <a:latin typeface="Arial"/>
                <a:cs typeface="Arial"/>
              </a:defRPr>
            </a:lvl1pPr>
          </a:lstStyle>
          <a:p>
            <a:endParaRPr/>
          </a:p>
        </p:txBody>
      </p:sp>
      <p:sp>
        <p:nvSpPr>
          <p:cNvPr id="4" name="Holder 4"/>
          <p:cNvSpPr>
            <a:spLocks noGrp="1"/>
          </p:cNvSpPr>
          <p:nvPr>
            <p:ph sz="half" idx="3"/>
          </p:nvPr>
        </p:nvSpPr>
        <p:spPr>
          <a:xfrm>
            <a:off x="6278880" y="1577340"/>
            <a:ext cx="5303520" cy="33855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lang="it-IT" sz="1200" b="0" i="0" u="none" strike="noStrike" kern="1200" cap="none" spc="-15" normalizeH="0" baseline="0" noProof="0" smtClean="0">
                <a:ln>
                  <a:noFill/>
                </a:ln>
                <a:solidFill>
                  <a:srgbClr val="888888"/>
                </a:solidFill>
                <a:effectLst/>
                <a:uLnTx/>
                <a:uFillTx/>
                <a:latin typeface="Arial"/>
                <a:ea typeface="+mn-ea"/>
                <a:cs typeface="Arial"/>
              </a:rPr>
              <a:t>dbraidotti </a:t>
            </a:r>
            <a:r>
              <a:rPr kumimoji="0" lang="it-IT" sz="1200" b="0" i="0" u="none" strike="noStrike" kern="1200" cap="none" spc="-35" normalizeH="0" baseline="0" noProof="0" smtClean="0">
                <a:ln>
                  <a:noFill/>
                </a:ln>
                <a:solidFill>
                  <a:srgbClr val="888888"/>
                </a:solidFill>
                <a:effectLst/>
                <a:uLnTx/>
                <a:uFillTx/>
                <a:latin typeface="Arial"/>
                <a:ea typeface="+mn-ea"/>
                <a:cs typeface="Arial"/>
              </a:rPr>
              <a:t>- </a:t>
            </a:r>
            <a:r>
              <a:rPr kumimoji="0" lang="it-IT" sz="1200" b="0" i="0" u="none" strike="noStrike" kern="1200" cap="none" spc="-70" normalizeH="0" baseline="0" noProof="0" smtClean="0">
                <a:ln>
                  <a:noFill/>
                </a:ln>
                <a:solidFill>
                  <a:srgbClr val="888888"/>
                </a:solidFill>
                <a:effectLst/>
                <a:uLnTx/>
                <a:uFillTx/>
                <a:latin typeface="Arial"/>
                <a:ea typeface="+mn-ea"/>
                <a:cs typeface="Arial"/>
              </a:rPr>
              <a:t>Cidi </a:t>
            </a:r>
            <a:r>
              <a:rPr kumimoji="0" lang="it-IT" sz="1200" b="0" i="0" u="none" strike="noStrike" kern="1200" cap="none" spc="-55" normalizeH="0" baseline="0" noProof="0" smtClean="0">
                <a:ln>
                  <a:noFill/>
                </a:ln>
                <a:solidFill>
                  <a:srgbClr val="888888"/>
                </a:solidFill>
                <a:effectLst/>
                <a:uLnTx/>
                <a:uFillTx/>
                <a:latin typeface="Arial"/>
                <a:ea typeface="+mn-ea"/>
                <a:cs typeface="Arial"/>
              </a:rPr>
              <a:t>Torino </a:t>
            </a:r>
            <a:r>
              <a:rPr kumimoji="0" lang="it-IT" sz="1200" b="0" i="0" u="none" strike="noStrike" kern="1200" cap="none" spc="-35" normalizeH="0" baseline="0" noProof="0" smtClean="0">
                <a:ln>
                  <a:noFill/>
                </a:ln>
                <a:solidFill>
                  <a:srgbClr val="888888"/>
                </a:solidFill>
                <a:effectLst/>
                <a:uLnTx/>
                <a:uFillTx/>
                <a:latin typeface="Arial"/>
                <a:ea typeface="+mn-ea"/>
                <a:cs typeface="Arial"/>
              </a:rPr>
              <a:t>-</a:t>
            </a:r>
            <a:r>
              <a:rPr kumimoji="0" lang="it-IT" sz="1200" b="0" i="0" u="none" strike="noStrike" kern="1200" cap="none" spc="-235" normalizeH="0" baseline="0" noProof="0" smtClean="0">
                <a:ln>
                  <a:noFill/>
                </a:ln>
                <a:solidFill>
                  <a:srgbClr val="888888"/>
                </a:solidFill>
                <a:effectLst/>
                <a:uLnTx/>
                <a:uFillTx/>
                <a:latin typeface="Arial"/>
                <a:ea typeface="+mn-ea"/>
                <a:cs typeface="Arial"/>
              </a:rPr>
              <a:t> </a:t>
            </a:r>
            <a:r>
              <a:rPr kumimoji="0" lang="it-IT" sz="1200" b="0" i="0" u="none" strike="noStrike" kern="1200" cap="none" spc="-20" normalizeH="0" baseline="0" noProof="0" smtClean="0">
                <a:ln>
                  <a:noFill/>
                </a:ln>
                <a:solidFill>
                  <a:srgbClr val="888888"/>
                </a:solidFill>
                <a:effectLst/>
                <a:uLnTx/>
                <a:uFillTx/>
                <a:latin typeface="Arial"/>
                <a:ea typeface="+mn-ea"/>
                <a:cs typeface="Arial"/>
              </a:rPr>
              <a:t>26/04/2012</a:t>
            </a:r>
            <a:endParaRPr kumimoji="0" lang="it-IT" sz="1200" b="0" i="0" u="none" strike="noStrike" kern="1200" cap="none" spc="-20" normalizeH="0" baseline="0" noProof="0" dirty="0">
              <a:ln>
                <a:noFill/>
              </a:ln>
              <a:solidFill>
                <a:srgbClr val="888888"/>
              </a:solidFill>
              <a:effectLst/>
              <a:uLnTx/>
              <a:uFillTx/>
              <a:latin typeface="Arial"/>
              <a:ea typeface="+mn-ea"/>
              <a:cs typeface="Aria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lang="it-IT" sz="1200" b="0" i="0" u="none" strike="noStrike" kern="1200" cap="none" spc="-60" normalizeH="0" baseline="0" noProof="0" smtClean="0">
                <a:ln>
                  <a:noFill/>
                </a:ln>
                <a:solidFill>
                  <a:srgbClr val="888888"/>
                </a:solidFill>
                <a:effectLst/>
                <a:uLnTx/>
                <a:uFillTx/>
                <a:latin typeface="Arial"/>
                <a:ea typeface="+mn-ea"/>
                <a:cs typeface="Arial"/>
              </a:rPr>
              <a:pPr marL="25400" marR="0" lvl="0" indent="0" algn="l" defTabSz="914400" rtl="0" eaLnBrk="1" fontAlgn="auto" latinLnBrk="0" hangingPunct="1">
                <a:lnSpc>
                  <a:spcPts val="1240"/>
                </a:lnSpc>
                <a:spcBef>
                  <a:spcPts val="0"/>
                </a:spcBef>
                <a:spcAft>
                  <a:spcPts val="0"/>
                </a:spcAft>
                <a:buClrTx/>
                <a:buSzTx/>
                <a:buFontTx/>
                <a:buNone/>
                <a:tabLst/>
                <a:defRPr/>
              </a:pPr>
              <a:t>‹N›</a:t>
            </a:fld>
            <a:endParaRPr kumimoji="0" lang="it-IT" sz="1200" b="0" i="0" u="none" strike="noStrike" kern="1200" cap="none" spc="-60" normalizeH="0" baseline="0" noProof="0" dirty="0">
              <a:ln>
                <a:noFill/>
              </a:ln>
              <a:solidFill>
                <a:srgbClr val="888888"/>
              </a:solidFill>
              <a:effectLst/>
              <a:uLnTx/>
              <a:uFillTx/>
              <a:latin typeface="Arial"/>
              <a:ea typeface="+mn-ea"/>
              <a:cs typeface="Arial"/>
            </a:endParaRPr>
          </a:p>
        </p:txBody>
      </p:sp>
    </p:spTree>
    <p:extLst>
      <p:ext uri="{BB962C8B-B14F-4D97-AF65-F5344CB8AC3E}">
        <p14:creationId xmlns:p14="http://schemas.microsoft.com/office/powerpoint/2010/main" val="8122750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lang="it-IT" sz="1200" b="0" i="0" u="none" strike="noStrike" kern="1200" cap="none" spc="-15" normalizeH="0" baseline="0" noProof="0" smtClean="0">
                <a:ln>
                  <a:noFill/>
                </a:ln>
                <a:solidFill>
                  <a:srgbClr val="888888"/>
                </a:solidFill>
                <a:effectLst/>
                <a:uLnTx/>
                <a:uFillTx/>
                <a:latin typeface="Arial"/>
                <a:ea typeface="+mn-ea"/>
                <a:cs typeface="Arial"/>
              </a:rPr>
              <a:t>dbraidotti </a:t>
            </a:r>
            <a:r>
              <a:rPr kumimoji="0" lang="it-IT" sz="1200" b="0" i="0" u="none" strike="noStrike" kern="1200" cap="none" spc="-35" normalizeH="0" baseline="0" noProof="0" smtClean="0">
                <a:ln>
                  <a:noFill/>
                </a:ln>
                <a:solidFill>
                  <a:srgbClr val="888888"/>
                </a:solidFill>
                <a:effectLst/>
                <a:uLnTx/>
                <a:uFillTx/>
                <a:latin typeface="Arial"/>
                <a:ea typeface="+mn-ea"/>
                <a:cs typeface="Arial"/>
              </a:rPr>
              <a:t>- </a:t>
            </a:r>
            <a:r>
              <a:rPr kumimoji="0" lang="it-IT" sz="1200" b="0" i="0" u="none" strike="noStrike" kern="1200" cap="none" spc="-70" normalizeH="0" baseline="0" noProof="0" smtClean="0">
                <a:ln>
                  <a:noFill/>
                </a:ln>
                <a:solidFill>
                  <a:srgbClr val="888888"/>
                </a:solidFill>
                <a:effectLst/>
                <a:uLnTx/>
                <a:uFillTx/>
                <a:latin typeface="Arial"/>
                <a:ea typeface="+mn-ea"/>
                <a:cs typeface="Arial"/>
              </a:rPr>
              <a:t>Cidi </a:t>
            </a:r>
            <a:r>
              <a:rPr kumimoji="0" lang="it-IT" sz="1200" b="0" i="0" u="none" strike="noStrike" kern="1200" cap="none" spc="-55" normalizeH="0" baseline="0" noProof="0" smtClean="0">
                <a:ln>
                  <a:noFill/>
                </a:ln>
                <a:solidFill>
                  <a:srgbClr val="888888"/>
                </a:solidFill>
                <a:effectLst/>
                <a:uLnTx/>
                <a:uFillTx/>
                <a:latin typeface="Arial"/>
                <a:ea typeface="+mn-ea"/>
                <a:cs typeface="Arial"/>
              </a:rPr>
              <a:t>Torino </a:t>
            </a:r>
            <a:r>
              <a:rPr kumimoji="0" lang="it-IT" sz="1200" b="0" i="0" u="none" strike="noStrike" kern="1200" cap="none" spc="-35" normalizeH="0" baseline="0" noProof="0" smtClean="0">
                <a:ln>
                  <a:noFill/>
                </a:ln>
                <a:solidFill>
                  <a:srgbClr val="888888"/>
                </a:solidFill>
                <a:effectLst/>
                <a:uLnTx/>
                <a:uFillTx/>
                <a:latin typeface="Arial"/>
                <a:ea typeface="+mn-ea"/>
                <a:cs typeface="Arial"/>
              </a:rPr>
              <a:t>-</a:t>
            </a:r>
            <a:r>
              <a:rPr kumimoji="0" lang="it-IT" sz="1200" b="0" i="0" u="none" strike="noStrike" kern="1200" cap="none" spc="-235" normalizeH="0" baseline="0" noProof="0" smtClean="0">
                <a:ln>
                  <a:noFill/>
                </a:ln>
                <a:solidFill>
                  <a:srgbClr val="888888"/>
                </a:solidFill>
                <a:effectLst/>
                <a:uLnTx/>
                <a:uFillTx/>
                <a:latin typeface="Arial"/>
                <a:ea typeface="+mn-ea"/>
                <a:cs typeface="Arial"/>
              </a:rPr>
              <a:t> </a:t>
            </a:r>
            <a:r>
              <a:rPr kumimoji="0" lang="it-IT" sz="1200" b="0" i="0" u="none" strike="noStrike" kern="1200" cap="none" spc="-20" normalizeH="0" baseline="0" noProof="0" smtClean="0">
                <a:ln>
                  <a:noFill/>
                </a:ln>
                <a:solidFill>
                  <a:srgbClr val="888888"/>
                </a:solidFill>
                <a:effectLst/>
                <a:uLnTx/>
                <a:uFillTx/>
                <a:latin typeface="Arial"/>
                <a:ea typeface="+mn-ea"/>
                <a:cs typeface="Arial"/>
              </a:rPr>
              <a:t>26/04/2012</a:t>
            </a:r>
            <a:endParaRPr kumimoji="0" lang="it-IT" sz="1200" b="0" i="0" u="none" strike="noStrike" kern="1200" cap="none" spc="-20" normalizeH="0" baseline="0" noProof="0" dirty="0">
              <a:ln>
                <a:noFill/>
              </a:ln>
              <a:solidFill>
                <a:srgbClr val="888888"/>
              </a:solidFill>
              <a:effectLst/>
              <a:uLnTx/>
              <a:uFillTx/>
              <a:latin typeface="Arial"/>
              <a:ea typeface="+mn-ea"/>
              <a:cs typeface="Aria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lang="it-IT" sz="1200" b="0" i="0" u="none" strike="noStrike" kern="1200" cap="none" spc="-60" normalizeH="0" baseline="0" noProof="0" smtClean="0">
                <a:ln>
                  <a:noFill/>
                </a:ln>
                <a:solidFill>
                  <a:srgbClr val="888888"/>
                </a:solidFill>
                <a:effectLst/>
                <a:uLnTx/>
                <a:uFillTx/>
                <a:latin typeface="Arial"/>
                <a:ea typeface="+mn-ea"/>
                <a:cs typeface="Arial"/>
              </a:rPr>
              <a:pPr marL="25400" marR="0" lvl="0" indent="0" algn="l" defTabSz="914400" rtl="0" eaLnBrk="1" fontAlgn="auto" latinLnBrk="0" hangingPunct="1">
                <a:lnSpc>
                  <a:spcPts val="1240"/>
                </a:lnSpc>
                <a:spcBef>
                  <a:spcPts val="0"/>
                </a:spcBef>
                <a:spcAft>
                  <a:spcPts val="0"/>
                </a:spcAft>
                <a:buClrTx/>
                <a:buSzTx/>
                <a:buFontTx/>
                <a:buNone/>
                <a:tabLst/>
                <a:defRPr/>
              </a:pPr>
              <a:t>‹N›</a:t>
            </a:fld>
            <a:endParaRPr kumimoji="0" lang="it-IT" sz="1200" b="0" i="0" u="none" strike="noStrike" kern="1200" cap="none" spc="-60" normalizeH="0" baseline="0" noProof="0" dirty="0">
              <a:ln>
                <a:noFill/>
              </a:ln>
              <a:solidFill>
                <a:srgbClr val="888888"/>
              </a:solidFill>
              <a:effectLst/>
              <a:uLnTx/>
              <a:uFillTx/>
              <a:latin typeface="Arial"/>
              <a:ea typeface="+mn-ea"/>
              <a:cs typeface="Arial"/>
            </a:endParaRPr>
          </a:p>
        </p:txBody>
      </p:sp>
    </p:spTree>
    <p:extLst>
      <p:ext uri="{BB962C8B-B14F-4D97-AF65-F5344CB8AC3E}">
        <p14:creationId xmlns:p14="http://schemas.microsoft.com/office/powerpoint/2010/main" val="14895482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rgbClr val="888888"/>
                </a:solidFill>
                <a:latin typeface="Arial"/>
                <a:cs typeface="Arial"/>
              </a:defRPr>
            </a:lvl1p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lang="it-IT" sz="1200" b="0" i="0" u="none" strike="noStrike" kern="1200" cap="none" spc="-15" normalizeH="0" baseline="0" noProof="0" smtClean="0">
                <a:ln>
                  <a:noFill/>
                </a:ln>
                <a:solidFill>
                  <a:srgbClr val="888888"/>
                </a:solidFill>
                <a:effectLst/>
                <a:uLnTx/>
                <a:uFillTx/>
                <a:latin typeface="Arial"/>
                <a:ea typeface="+mn-ea"/>
                <a:cs typeface="Arial"/>
              </a:rPr>
              <a:t>dbraidotti </a:t>
            </a:r>
            <a:r>
              <a:rPr kumimoji="0" lang="it-IT" sz="1200" b="0" i="0" u="none" strike="noStrike" kern="1200" cap="none" spc="-35" normalizeH="0" baseline="0" noProof="0" smtClean="0">
                <a:ln>
                  <a:noFill/>
                </a:ln>
                <a:solidFill>
                  <a:srgbClr val="888888"/>
                </a:solidFill>
                <a:effectLst/>
                <a:uLnTx/>
                <a:uFillTx/>
                <a:latin typeface="Arial"/>
                <a:ea typeface="+mn-ea"/>
                <a:cs typeface="Arial"/>
              </a:rPr>
              <a:t>- </a:t>
            </a:r>
            <a:r>
              <a:rPr kumimoji="0" lang="it-IT" sz="1200" b="0" i="0" u="none" strike="noStrike" kern="1200" cap="none" spc="-70" normalizeH="0" baseline="0" noProof="0" smtClean="0">
                <a:ln>
                  <a:noFill/>
                </a:ln>
                <a:solidFill>
                  <a:srgbClr val="888888"/>
                </a:solidFill>
                <a:effectLst/>
                <a:uLnTx/>
                <a:uFillTx/>
                <a:latin typeface="Arial"/>
                <a:ea typeface="+mn-ea"/>
                <a:cs typeface="Arial"/>
              </a:rPr>
              <a:t>Cidi </a:t>
            </a:r>
            <a:r>
              <a:rPr kumimoji="0" lang="it-IT" sz="1200" b="0" i="0" u="none" strike="noStrike" kern="1200" cap="none" spc="-55" normalizeH="0" baseline="0" noProof="0" smtClean="0">
                <a:ln>
                  <a:noFill/>
                </a:ln>
                <a:solidFill>
                  <a:srgbClr val="888888"/>
                </a:solidFill>
                <a:effectLst/>
                <a:uLnTx/>
                <a:uFillTx/>
                <a:latin typeface="Arial"/>
                <a:ea typeface="+mn-ea"/>
                <a:cs typeface="Arial"/>
              </a:rPr>
              <a:t>Torino </a:t>
            </a:r>
            <a:r>
              <a:rPr kumimoji="0" lang="it-IT" sz="1200" b="0" i="0" u="none" strike="noStrike" kern="1200" cap="none" spc="-35" normalizeH="0" baseline="0" noProof="0" smtClean="0">
                <a:ln>
                  <a:noFill/>
                </a:ln>
                <a:solidFill>
                  <a:srgbClr val="888888"/>
                </a:solidFill>
                <a:effectLst/>
                <a:uLnTx/>
                <a:uFillTx/>
                <a:latin typeface="Arial"/>
                <a:ea typeface="+mn-ea"/>
                <a:cs typeface="Arial"/>
              </a:rPr>
              <a:t>-</a:t>
            </a:r>
            <a:r>
              <a:rPr kumimoji="0" lang="it-IT" sz="1200" b="0" i="0" u="none" strike="noStrike" kern="1200" cap="none" spc="-235" normalizeH="0" baseline="0" noProof="0" smtClean="0">
                <a:ln>
                  <a:noFill/>
                </a:ln>
                <a:solidFill>
                  <a:srgbClr val="888888"/>
                </a:solidFill>
                <a:effectLst/>
                <a:uLnTx/>
                <a:uFillTx/>
                <a:latin typeface="Arial"/>
                <a:ea typeface="+mn-ea"/>
                <a:cs typeface="Arial"/>
              </a:rPr>
              <a:t> </a:t>
            </a:r>
            <a:r>
              <a:rPr kumimoji="0" lang="it-IT" sz="1200" b="0" i="0" u="none" strike="noStrike" kern="1200" cap="none" spc="-20" normalizeH="0" baseline="0" noProof="0" smtClean="0">
                <a:ln>
                  <a:noFill/>
                </a:ln>
                <a:solidFill>
                  <a:srgbClr val="888888"/>
                </a:solidFill>
                <a:effectLst/>
                <a:uLnTx/>
                <a:uFillTx/>
                <a:latin typeface="Arial"/>
                <a:ea typeface="+mn-ea"/>
                <a:cs typeface="Arial"/>
              </a:rPr>
              <a:t>26/04/2012</a:t>
            </a:r>
            <a:endParaRPr kumimoji="0" lang="it-IT" sz="1200" b="0" i="0" u="none" strike="noStrike" kern="1200" cap="none" spc="-20" normalizeH="0" baseline="0" noProof="0" dirty="0">
              <a:ln>
                <a:noFill/>
              </a:ln>
              <a:solidFill>
                <a:srgbClr val="888888"/>
              </a:solidFill>
              <a:effectLst/>
              <a:uLnTx/>
              <a:uFillTx/>
              <a:latin typeface="Arial"/>
              <a:ea typeface="+mn-ea"/>
              <a:cs typeface="Aria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lang="it-IT" sz="1200" b="0" i="0" u="none" strike="noStrike" kern="1200" cap="none" spc="-60" normalizeH="0" baseline="0" noProof="0" smtClean="0">
                <a:ln>
                  <a:noFill/>
                </a:ln>
                <a:solidFill>
                  <a:srgbClr val="888888"/>
                </a:solidFill>
                <a:effectLst/>
                <a:uLnTx/>
                <a:uFillTx/>
                <a:latin typeface="Arial"/>
                <a:ea typeface="+mn-ea"/>
                <a:cs typeface="Arial"/>
              </a:rPr>
              <a:pPr marL="25400" marR="0" lvl="0" indent="0" algn="l" defTabSz="914400" rtl="0" eaLnBrk="1" fontAlgn="auto" latinLnBrk="0" hangingPunct="1">
                <a:lnSpc>
                  <a:spcPts val="1240"/>
                </a:lnSpc>
                <a:spcBef>
                  <a:spcPts val="0"/>
                </a:spcBef>
                <a:spcAft>
                  <a:spcPts val="0"/>
                </a:spcAft>
                <a:buClrTx/>
                <a:buSzTx/>
                <a:buFontTx/>
                <a:buNone/>
                <a:tabLst/>
                <a:defRPr/>
              </a:pPr>
              <a:t>‹N›</a:t>
            </a:fld>
            <a:endParaRPr kumimoji="0" lang="it-IT" sz="1200" b="0" i="0" u="none" strike="noStrike" kern="1200" cap="none" spc="-60" normalizeH="0" baseline="0" noProof="0" dirty="0">
              <a:ln>
                <a:noFill/>
              </a:ln>
              <a:solidFill>
                <a:srgbClr val="888888"/>
              </a:solidFill>
              <a:effectLst/>
              <a:uLnTx/>
              <a:uFillTx/>
              <a:latin typeface="Arial"/>
              <a:ea typeface="+mn-ea"/>
              <a:cs typeface="Arial"/>
            </a:endParaRPr>
          </a:p>
        </p:txBody>
      </p:sp>
    </p:spTree>
    <p:extLst>
      <p:ext uri="{BB962C8B-B14F-4D97-AF65-F5344CB8AC3E}">
        <p14:creationId xmlns:p14="http://schemas.microsoft.com/office/powerpoint/2010/main" val="243920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it-IT"/>
              <a:t>Adriano Grossi 25/9/2018</a:t>
            </a: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480DA0FA-63EB-4D3D-BFAB-4DA9103C2E93}"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279194845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59"/>
            <a:ext cx="3901440" cy="276999"/>
          </a:xfrm>
        </p:spPr>
        <p:txBody>
          <a:bodyPr lIns="0" tIns="0" rIns="0" bIns="0"/>
          <a:lstStyle>
            <a:lvl1pPr algn="ctr">
              <a:defRPr>
                <a:solidFill>
                  <a:schemeClr val="tx1">
                    <a:tint val="75000"/>
                  </a:schemeClr>
                </a:solidFill>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a:xfrm>
            <a:off x="609600" y="6377959"/>
            <a:ext cx="2804160" cy="276999"/>
          </a:xfrm>
        </p:spPr>
        <p:txBody>
          <a:bodyPr lIns="0" tIns="0" rIns="0" bIns="0"/>
          <a:lstStyle>
            <a:lvl1pPr algn="l">
              <a:defRPr>
                <a:solidFill>
                  <a:schemeClr val="tx1">
                    <a:tint val="75000"/>
                  </a:schemeClr>
                </a:solidFill>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0" y="6377959"/>
            <a:ext cx="2804160" cy="276999"/>
          </a:xfrm>
        </p:spPr>
        <p:txBody>
          <a:bodyPr lIns="0" tIns="0" rIns="0" bIns="0"/>
          <a:lstStyle>
            <a:lvl1pPr algn="r">
              <a:defRPr>
                <a:solidFill>
                  <a:schemeClr val="tx1">
                    <a:tint val="75000"/>
                  </a:schemeClr>
                </a:solidFill>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it-IT"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41478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32978" y="313503"/>
            <a:ext cx="9726097" cy="614518"/>
          </a:xfrm>
        </p:spPr>
        <p:txBody>
          <a:bodyPr lIns="0" tIns="0" rIns="0" bIns="0"/>
          <a:lstStyle>
            <a:lvl1pPr>
              <a:defRPr sz="3900" b="0" i="0">
                <a:solidFill>
                  <a:schemeClr val="bg1"/>
                </a:solidFill>
                <a:latin typeface="Arial"/>
                <a:cs typeface="Arial"/>
              </a:defRPr>
            </a:lvl1pPr>
          </a:lstStyle>
          <a:p>
            <a:endParaRPr/>
          </a:p>
        </p:txBody>
      </p:sp>
      <p:sp>
        <p:nvSpPr>
          <p:cNvPr id="3" name="Holder 3"/>
          <p:cNvSpPr>
            <a:spLocks noGrp="1"/>
          </p:cNvSpPr>
          <p:nvPr>
            <p:ph type="body" idx="1"/>
          </p:nvPr>
        </p:nvSpPr>
        <p:spPr>
          <a:xfrm>
            <a:off x="1340134" y="1545874"/>
            <a:ext cx="9511785" cy="335192"/>
          </a:xfrm>
        </p:spPr>
        <p:txBody>
          <a:bodyPr lIns="0" tIns="0" rIns="0" bIns="0"/>
          <a:lstStyle>
            <a:lvl1pPr>
              <a:defRPr sz="21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59"/>
            <a:ext cx="3901440" cy="276999"/>
          </a:xfrm>
        </p:spPr>
        <p:txBody>
          <a:bodyPr lIns="0" tIns="0" rIns="0" bIns="0"/>
          <a:lstStyle>
            <a:lvl1pPr algn="ctr">
              <a:defRPr>
                <a:solidFill>
                  <a:schemeClr val="tx1">
                    <a:tint val="75000"/>
                  </a:schemeClr>
                </a:solidFill>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a:xfrm>
            <a:off x="609600" y="6377959"/>
            <a:ext cx="2804160" cy="276999"/>
          </a:xfrm>
        </p:spPr>
        <p:txBody>
          <a:bodyPr lIns="0" tIns="0" rIns="0" bIns="0"/>
          <a:lstStyle>
            <a:lvl1pPr algn="l">
              <a:defRPr>
                <a:solidFill>
                  <a:schemeClr val="tx1">
                    <a:tint val="75000"/>
                  </a:schemeClr>
                </a:solidFill>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0" y="6377959"/>
            <a:ext cx="2804160" cy="276999"/>
          </a:xfrm>
        </p:spPr>
        <p:txBody>
          <a:bodyPr lIns="0" tIns="0" rIns="0" bIns="0"/>
          <a:lstStyle>
            <a:lvl1pPr algn="r">
              <a:defRPr>
                <a:solidFill>
                  <a:schemeClr val="tx1">
                    <a:tint val="75000"/>
                  </a:schemeClr>
                </a:solidFill>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it-IT"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28973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2569" y="316752"/>
            <a:ext cx="10425463" cy="6224067"/>
          </a:xfrm>
          <a:custGeom>
            <a:avLst/>
            <a:gdLst/>
            <a:ahLst/>
            <a:cxnLst/>
            <a:rect l="l" t="t" r="r" b="b"/>
            <a:pathLst>
              <a:path w="9144000" h="6858000">
                <a:moveTo>
                  <a:pt x="0" y="0"/>
                </a:moveTo>
                <a:lnTo>
                  <a:pt x="0" y="6858000"/>
                </a:lnTo>
                <a:lnTo>
                  <a:pt x="9144000" y="6858000"/>
                </a:lnTo>
                <a:lnTo>
                  <a:pt x="9144000" y="0"/>
                </a:lnTo>
                <a:lnTo>
                  <a:pt x="0" y="0"/>
                </a:lnTo>
                <a:close/>
              </a:path>
            </a:pathLst>
          </a:custGeom>
          <a:solidFill>
            <a:srgbClr val="3265FF"/>
          </a:solidFill>
        </p:spPr>
        <p:txBody>
          <a:bodyPr wrap="square" lIns="0" tIns="0" rIns="0" bIns="0" rtlCol="0"/>
          <a:lstStyle/>
          <a:p>
            <a:pPr marL="0" marR="0" lvl="0" indent="0" algn="l" defTabSz="795786"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17" name="bk object 17"/>
          <p:cNvSpPr/>
          <p:nvPr/>
        </p:nvSpPr>
        <p:spPr>
          <a:xfrm>
            <a:off x="1744396" y="1665359"/>
            <a:ext cx="8781715" cy="4609947"/>
          </a:xfrm>
          <a:prstGeom prst="rect">
            <a:avLst/>
          </a:prstGeom>
          <a:blipFill>
            <a:blip r:embed="rId2" cstate="print"/>
            <a:stretch>
              <a:fillRect/>
            </a:stretch>
          </a:blipFill>
        </p:spPr>
        <p:txBody>
          <a:bodyPr wrap="square" lIns="0" tIns="0" rIns="0" bIns="0" rtlCol="0"/>
          <a:lstStyle/>
          <a:p>
            <a:pPr marL="0" marR="0" lvl="0" indent="0" algn="l" defTabSz="795786"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1232978" y="313503"/>
            <a:ext cx="9726097" cy="614518"/>
          </a:xfrm>
        </p:spPr>
        <p:txBody>
          <a:bodyPr lIns="0" tIns="0" rIns="0" bIns="0"/>
          <a:lstStyle>
            <a:lvl1pPr>
              <a:defRPr sz="3900" b="0" i="0">
                <a:solidFill>
                  <a:schemeClr val="bg1"/>
                </a:solidFill>
                <a:latin typeface="Arial"/>
                <a:cs typeface="Arial"/>
              </a:defRPr>
            </a:lvl1pPr>
          </a:lstStyle>
          <a:p>
            <a:endParaRPr/>
          </a:p>
        </p:txBody>
      </p:sp>
      <p:sp>
        <p:nvSpPr>
          <p:cNvPr id="3" name="Holder 3"/>
          <p:cNvSpPr>
            <a:spLocks noGrp="1"/>
          </p:cNvSpPr>
          <p:nvPr>
            <p:ph sz="half" idx="2"/>
          </p:nvPr>
        </p:nvSpPr>
        <p:spPr>
          <a:xfrm>
            <a:off x="609625"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905"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4145280" y="6377959"/>
            <a:ext cx="3901440" cy="276999"/>
          </a:xfrm>
        </p:spPr>
        <p:txBody>
          <a:bodyPr lIns="0" tIns="0" rIns="0" bIns="0"/>
          <a:lstStyle>
            <a:lvl1pPr algn="ctr">
              <a:defRPr>
                <a:solidFill>
                  <a:schemeClr val="tx1">
                    <a:tint val="75000"/>
                  </a:schemeClr>
                </a:solidFill>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6" name="Holder 6"/>
          <p:cNvSpPr>
            <a:spLocks noGrp="1"/>
          </p:cNvSpPr>
          <p:nvPr>
            <p:ph type="dt" sz="half" idx="6"/>
          </p:nvPr>
        </p:nvSpPr>
        <p:spPr>
          <a:xfrm>
            <a:off x="609600" y="6377959"/>
            <a:ext cx="2804160" cy="276999"/>
          </a:xfrm>
        </p:spPr>
        <p:txBody>
          <a:bodyPr lIns="0" tIns="0" rIns="0" bIns="0"/>
          <a:lstStyle>
            <a:lvl1pPr algn="l">
              <a:defRPr>
                <a:solidFill>
                  <a:schemeClr val="tx1">
                    <a:tint val="75000"/>
                  </a:schemeClr>
                </a:solidFill>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a:xfrm>
            <a:off x="8778240" y="6377959"/>
            <a:ext cx="2804160" cy="276999"/>
          </a:xfrm>
        </p:spPr>
        <p:txBody>
          <a:bodyPr lIns="0" tIns="0" rIns="0" bIns="0"/>
          <a:lstStyle>
            <a:lvl1pPr algn="r">
              <a:defRPr>
                <a:solidFill>
                  <a:schemeClr val="tx1">
                    <a:tint val="75000"/>
                  </a:schemeClr>
                </a:solidFill>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it-IT"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93077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232978" y="313503"/>
            <a:ext cx="9726097" cy="614518"/>
          </a:xfrm>
        </p:spPr>
        <p:txBody>
          <a:bodyPr lIns="0" tIns="0" rIns="0" bIns="0"/>
          <a:lstStyle>
            <a:lvl1pPr>
              <a:defRPr sz="3900" b="0" i="0">
                <a:solidFill>
                  <a:schemeClr val="bg1"/>
                </a:solidFill>
                <a:latin typeface="Arial"/>
                <a:cs typeface="Arial"/>
              </a:defRPr>
            </a:lvl1pPr>
          </a:lstStyle>
          <a:p>
            <a:endParaRPr/>
          </a:p>
        </p:txBody>
      </p:sp>
      <p:sp>
        <p:nvSpPr>
          <p:cNvPr id="3" name="Holder 3"/>
          <p:cNvSpPr>
            <a:spLocks noGrp="1"/>
          </p:cNvSpPr>
          <p:nvPr>
            <p:ph type="ftr" sz="quarter" idx="5"/>
          </p:nvPr>
        </p:nvSpPr>
        <p:spPr>
          <a:xfrm>
            <a:off x="4145280" y="6377959"/>
            <a:ext cx="3901440" cy="276999"/>
          </a:xfrm>
        </p:spPr>
        <p:txBody>
          <a:bodyPr lIns="0" tIns="0" rIns="0" bIns="0"/>
          <a:lstStyle>
            <a:lvl1pPr algn="ctr">
              <a:defRPr>
                <a:solidFill>
                  <a:schemeClr val="tx1">
                    <a:tint val="75000"/>
                  </a:schemeClr>
                </a:solidFill>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4" name="Holder 4"/>
          <p:cNvSpPr>
            <a:spLocks noGrp="1"/>
          </p:cNvSpPr>
          <p:nvPr>
            <p:ph type="dt" sz="half" idx="6"/>
          </p:nvPr>
        </p:nvSpPr>
        <p:spPr>
          <a:xfrm>
            <a:off x="609600" y="6377959"/>
            <a:ext cx="2804160" cy="276999"/>
          </a:xfrm>
        </p:spPr>
        <p:txBody>
          <a:bodyPr lIns="0" tIns="0" rIns="0" bIns="0"/>
          <a:lstStyle>
            <a:lvl1pPr algn="l">
              <a:defRPr>
                <a:solidFill>
                  <a:schemeClr val="tx1">
                    <a:tint val="75000"/>
                  </a:schemeClr>
                </a:solidFill>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a:xfrm>
            <a:off x="8778240" y="6377959"/>
            <a:ext cx="2804160" cy="276999"/>
          </a:xfrm>
        </p:spPr>
        <p:txBody>
          <a:bodyPr lIns="0" tIns="0" rIns="0" bIns="0"/>
          <a:lstStyle>
            <a:lvl1pPr algn="r">
              <a:defRPr>
                <a:solidFill>
                  <a:schemeClr val="tx1">
                    <a:tint val="75000"/>
                  </a:schemeClr>
                </a:solidFill>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it-IT"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11834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59"/>
            <a:ext cx="3901440" cy="276999"/>
          </a:xfrm>
        </p:spPr>
        <p:txBody>
          <a:bodyPr lIns="0" tIns="0" rIns="0" bIns="0"/>
          <a:lstStyle>
            <a:lvl1pPr algn="ctr">
              <a:defRPr>
                <a:solidFill>
                  <a:schemeClr val="tx1">
                    <a:tint val="75000"/>
                  </a:schemeClr>
                </a:solidFill>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3" name="Holder 3"/>
          <p:cNvSpPr>
            <a:spLocks noGrp="1"/>
          </p:cNvSpPr>
          <p:nvPr>
            <p:ph type="dt" sz="half" idx="6"/>
          </p:nvPr>
        </p:nvSpPr>
        <p:spPr>
          <a:xfrm>
            <a:off x="609600" y="6377959"/>
            <a:ext cx="2804160" cy="276999"/>
          </a:xfrm>
        </p:spPr>
        <p:txBody>
          <a:bodyPr lIns="0" tIns="0" rIns="0" bIns="0"/>
          <a:lstStyle>
            <a:lvl1pPr algn="l">
              <a:defRPr>
                <a:solidFill>
                  <a:schemeClr val="tx1">
                    <a:tint val="75000"/>
                  </a:schemeClr>
                </a:solidFill>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a:xfrm>
            <a:off x="8778240" y="6377959"/>
            <a:ext cx="2804160" cy="276999"/>
          </a:xfrm>
        </p:spPr>
        <p:txBody>
          <a:bodyPr lIns="0" tIns="0" rIns="0" bIns="0"/>
          <a:lstStyle>
            <a:lvl1pPr algn="r">
              <a:defRPr>
                <a:solidFill>
                  <a:schemeClr val="tx1">
                    <a:tint val="75000"/>
                  </a:schemeClr>
                </a:solidFill>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it-IT"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11444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45"/>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5444" indent="0" algn="ctr">
              <a:buNone/>
              <a:defRPr/>
            </a:lvl2pPr>
            <a:lvl3pPr marL="910879" indent="0" algn="ctr">
              <a:buNone/>
              <a:defRPr/>
            </a:lvl3pPr>
            <a:lvl4pPr marL="1366324" indent="0" algn="ctr">
              <a:buNone/>
              <a:defRPr/>
            </a:lvl4pPr>
            <a:lvl5pPr marL="1821755" indent="0" algn="ctr">
              <a:buNone/>
              <a:defRPr/>
            </a:lvl5pPr>
            <a:lvl6pPr marL="2277209" indent="0" algn="ctr">
              <a:buNone/>
              <a:defRPr/>
            </a:lvl6pPr>
            <a:lvl7pPr marL="2732652" indent="0" algn="ctr">
              <a:buNone/>
              <a:defRPr/>
            </a:lvl7pPr>
            <a:lvl8pPr marL="3188091" indent="0" algn="ctr">
              <a:buNone/>
              <a:defRPr/>
            </a:lvl8pPr>
            <a:lvl9pPr marL="3643532"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057ED51E-A508-468C-B2A5-496C8CC817FC}"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437321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75A3D00A-3BF2-45D1-9A2C-FE587B96578B}"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5666349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39"/>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32"/>
            <a:ext cx="10363200" cy="1500187"/>
          </a:xfrm>
        </p:spPr>
        <p:txBody>
          <a:bodyPr anchor="b"/>
          <a:lstStyle>
            <a:lvl1pPr marL="0" indent="0">
              <a:buNone/>
              <a:defRPr sz="2000"/>
            </a:lvl1pPr>
            <a:lvl2pPr marL="455444" indent="0">
              <a:buNone/>
              <a:defRPr sz="1800"/>
            </a:lvl2pPr>
            <a:lvl3pPr marL="910879" indent="0">
              <a:buNone/>
              <a:defRPr sz="1600"/>
            </a:lvl3pPr>
            <a:lvl4pPr marL="1366324" indent="0">
              <a:buNone/>
              <a:defRPr sz="1400"/>
            </a:lvl4pPr>
            <a:lvl5pPr marL="1821755" indent="0">
              <a:buNone/>
              <a:defRPr sz="1400"/>
            </a:lvl5pPr>
            <a:lvl6pPr marL="2277209" indent="0">
              <a:buNone/>
              <a:defRPr sz="1400"/>
            </a:lvl6pPr>
            <a:lvl7pPr marL="2732652" indent="0">
              <a:buNone/>
              <a:defRPr sz="1400"/>
            </a:lvl7pPr>
            <a:lvl8pPr marL="3188091" indent="0">
              <a:buNone/>
              <a:defRPr sz="1400"/>
            </a:lvl8pPr>
            <a:lvl9pPr marL="3643532"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C3767E36-2149-4639-B974-CCB568BA0A97}"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2438795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3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3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A77F2DC3-3812-4EC4-9296-CCFC7CFD2633}"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539462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5444" indent="0">
              <a:buNone/>
              <a:defRPr sz="2000" b="1"/>
            </a:lvl2pPr>
            <a:lvl3pPr marL="910879" indent="0">
              <a:buNone/>
              <a:defRPr sz="1800" b="1"/>
            </a:lvl3pPr>
            <a:lvl4pPr marL="1366324" indent="0">
              <a:buNone/>
              <a:defRPr sz="1600" b="1"/>
            </a:lvl4pPr>
            <a:lvl5pPr marL="1821755" indent="0">
              <a:buNone/>
              <a:defRPr sz="1600" b="1"/>
            </a:lvl5pPr>
            <a:lvl6pPr marL="2277209" indent="0">
              <a:buNone/>
              <a:defRPr sz="1600" b="1"/>
            </a:lvl6pPr>
            <a:lvl7pPr marL="2732652" indent="0">
              <a:buNone/>
              <a:defRPr sz="1600" b="1"/>
            </a:lvl7pPr>
            <a:lvl8pPr marL="3188091" indent="0">
              <a:buNone/>
              <a:defRPr sz="1600" b="1"/>
            </a:lvl8pPr>
            <a:lvl9pPr marL="3643532"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418" y="1535113"/>
            <a:ext cx="5389033" cy="639762"/>
          </a:xfrm>
        </p:spPr>
        <p:txBody>
          <a:bodyPr anchor="b"/>
          <a:lstStyle>
            <a:lvl1pPr marL="0" indent="0">
              <a:buNone/>
              <a:defRPr sz="2400" b="1"/>
            </a:lvl1pPr>
            <a:lvl2pPr marL="455444" indent="0">
              <a:buNone/>
              <a:defRPr sz="2000" b="1"/>
            </a:lvl2pPr>
            <a:lvl3pPr marL="910879" indent="0">
              <a:buNone/>
              <a:defRPr sz="1800" b="1"/>
            </a:lvl3pPr>
            <a:lvl4pPr marL="1366324" indent="0">
              <a:buNone/>
              <a:defRPr sz="1600" b="1"/>
            </a:lvl4pPr>
            <a:lvl5pPr marL="1821755" indent="0">
              <a:buNone/>
              <a:defRPr sz="1600" b="1"/>
            </a:lvl5pPr>
            <a:lvl6pPr marL="2277209" indent="0">
              <a:buNone/>
              <a:defRPr sz="1600" b="1"/>
            </a:lvl6pPr>
            <a:lvl7pPr marL="2732652" indent="0">
              <a:buNone/>
              <a:defRPr sz="1600" b="1"/>
            </a:lvl7pPr>
            <a:lvl8pPr marL="3188091" indent="0">
              <a:buNone/>
              <a:defRPr sz="1600" b="1"/>
            </a:lvl8pPr>
            <a:lvl9pPr marL="3643532"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41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05229541-8314-49D9-BB2C-29AFDBE7487A}"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66392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39"/>
        <p:cNvGrpSpPr/>
        <p:nvPr/>
      </p:nvGrpSpPr>
      <p:grpSpPr>
        <a:xfrm>
          <a:off x="0" y="0"/>
          <a:ext cx="0" cy="0"/>
          <a:chOff x="0" y="0"/>
          <a:chExt cx="0" cy="0"/>
        </a:xfrm>
      </p:grpSpPr>
      <p:grpSp>
        <p:nvGrpSpPr>
          <p:cNvPr id="40" name="Shape 40"/>
          <p:cNvGrpSpPr/>
          <p:nvPr/>
        </p:nvGrpSpPr>
        <p:grpSpPr>
          <a:xfrm>
            <a:off x="-4233" y="2438401"/>
            <a:ext cx="12196233" cy="1063623"/>
            <a:chOff x="-3175" y="2438400"/>
            <a:chExt cx="9147175" cy="1063623"/>
          </a:xfrm>
        </p:grpSpPr>
        <p:grpSp>
          <p:nvGrpSpPr>
            <p:cNvPr id="41" name="Shape 41"/>
            <p:cNvGrpSpPr/>
            <p:nvPr/>
          </p:nvGrpSpPr>
          <p:grpSpPr>
            <a:xfrm flipH="1">
              <a:off x="-3174" y="2479675"/>
              <a:ext cx="9147175" cy="1012823"/>
              <a:chOff x="-3175" y="2479675"/>
              <a:chExt cx="9147175" cy="1012823"/>
            </a:xfrm>
          </p:grpSpPr>
          <p:sp>
            <p:nvSpPr>
              <p:cNvPr id="42" name="Shape 42"/>
              <p:cNvSpPr/>
              <p:nvPr/>
            </p:nvSpPr>
            <p:spPr>
              <a:xfrm rot="-5400000">
                <a:off x="4061618" y="-1575593"/>
                <a:ext cx="990600" cy="9120187"/>
              </a:xfrm>
              <a:custGeom>
                <a:avLst/>
                <a:gdLst/>
                <a:ahLst/>
                <a:cxnLst/>
                <a:rect l="0" t="0" r="0" b="0"/>
                <a:pathLst>
                  <a:path w="120000" h="120000" extrusionOk="0">
                    <a:moveTo>
                      <a:pt x="0" y="0"/>
                    </a:moveTo>
                    <a:lnTo>
                      <a:pt x="0" y="120000"/>
                    </a:lnTo>
                    <a:lnTo>
                      <a:pt x="120000" y="120000"/>
                    </a:lnTo>
                    <a:lnTo>
                      <a:pt x="120000" y="0"/>
                    </a:lnTo>
                    <a:lnTo>
                      <a:pt x="0" y="0"/>
                    </a:lnTo>
                    <a:close/>
                  </a:path>
                </a:pathLst>
              </a:custGeom>
              <a:solidFill>
                <a:schemeClr val="accent1"/>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3" name="Shape 43"/>
              <p:cNvSpPr/>
              <p:nvPr/>
            </p:nvSpPr>
            <p:spPr>
              <a:xfrm rot="-5400000">
                <a:off x="2099468" y="2650331"/>
                <a:ext cx="990600" cy="668336"/>
              </a:xfrm>
              <a:custGeom>
                <a:avLst/>
                <a:gdLst/>
                <a:ahLst/>
                <a:cxnLst/>
                <a:rect l="0" t="0" r="0" b="0"/>
                <a:pathLst>
                  <a:path w="120000" h="120000" extrusionOk="0">
                    <a:moveTo>
                      <a:pt x="0" y="0"/>
                    </a:moveTo>
                    <a:cubicBezTo>
                      <a:pt x="0" y="0"/>
                      <a:pt x="0" y="102965"/>
                      <a:pt x="0" y="102965"/>
                    </a:cubicBezTo>
                    <a:cubicBezTo>
                      <a:pt x="83076" y="84794"/>
                      <a:pt x="100000" y="120000"/>
                      <a:pt x="120000" y="102965"/>
                    </a:cubicBezTo>
                    <a:lnTo>
                      <a:pt x="120000" y="0"/>
                    </a:lnTo>
                    <a:lnTo>
                      <a:pt x="0" y="0"/>
                    </a:lnTo>
                    <a:close/>
                  </a:path>
                </a:pathLst>
              </a:custGeom>
              <a:solidFill>
                <a:schemeClr val="l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4" name="Shape 44"/>
              <p:cNvSpPr/>
              <p:nvPr/>
            </p:nvSpPr>
            <p:spPr>
              <a:xfrm rot="-5400000">
                <a:off x="1558925" y="2649536"/>
                <a:ext cx="990600" cy="669925"/>
              </a:xfrm>
              <a:custGeom>
                <a:avLst/>
                <a:gdLst/>
                <a:ahLst/>
                <a:cxnLst/>
                <a:rect l="0" t="0" r="0" b="0"/>
                <a:pathLst>
                  <a:path w="120000" h="120000" extrusionOk="0">
                    <a:moveTo>
                      <a:pt x="0" y="0"/>
                    </a:moveTo>
                    <a:lnTo>
                      <a:pt x="0" y="102965"/>
                    </a:lnTo>
                    <a:cubicBezTo>
                      <a:pt x="20000" y="120000"/>
                      <a:pt x="83076" y="90851"/>
                      <a:pt x="120000" y="102965"/>
                    </a:cubicBezTo>
                    <a:lnTo>
                      <a:pt x="120000" y="0"/>
                    </a:lnTo>
                    <a:lnTo>
                      <a:pt x="0" y="0"/>
                    </a:lnTo>
                    <a:close/>
                  </a:path>
                </a:pathLst>
              </a:custGeom>
              <a:solidFill>
                <a:schemeClr val="folHlink"/>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5" name="Shape 45"/>
              <p:cNvSpPr/>
              <p:nvPr/>
            </p:nvSpPr>
            <p:spPr>
              <a:xfrm rot="-5400000">
                <a:off x="-91281" y="2782092"/>
                <a:ext cx="990600" cy="404812"/>
              </a:xfrm>
              <a:custGeom>
                <a:avLst/>
                <a:gdLst/>
                <a:ahLst/>
                <a:cxnLst/>
                <a:rect l="0" t="0" r="0" b="0"/>
                <a:pathLst>
                  <a:path w="120000" h="120000" extrusionOk="0">
                    <a:moveTo>
                      <a:pt x="0" y="17189"/>
                    </a:moveTo>
                    <a:lnTo>
                      <a:pt x="0" y="105405"/>
                    </a:lnTo>
                    <a:cubicBezTo>
                      <a:pt x="20000" y="120000"/>
                      <a:pt x="100000" y="120000"/>
                      <a:pt x="120000" y="105405"/>
                    </a:cubicBezTo>
                    <a:lnTo>
                      <a:pt x="120000" y="17189"/>
                    </a:lnTo>
                    <a:cubicBezTo>
                      <a:pt x="112307" y="0"/>
                      <a:pt x="93846" y="2594"/>
                      <a:pt x="73846" y="2594"/>
                    </a:cubicBezTo>
                    <a:cubicBezTo>
                      <a:pt x="53846" y="2594"/>
                      <a:pt x="15384" y="14270"/>
                      <a:pt x="0" y="17189"/>
                    </a:cubicBezTo>
                    <a:close/>
                  </a:path>
                </a:pathLst>
              </a:custGeom>
              <a:solidFill>
                <a:schemeClr val="l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6" name="Shape 46"/>
              <p:cNvSpPr/>
              <p:nvPr/>
            </p:nvSpPr>
            <p:spPr>
              <a:xfrm rot="-5400000">
                <a:off x="1054100" y="2751136"/>
                <a:ext cx="990600" cy="466725"/>
              </a:xfrm>
              <a:custGeom>
                <a:avLst/>
                <a:gdLst/>
                <a:ahLst/>
                <a:cxnLst/>
                <a:rect l="0" t="0" r="0" b="0"/>
                <a:pathLst>
                  <a:path w="120000" h="120000" extrusionOk="0">
                    <a:moveTo>
                      <a:pt x="0" y="0"/>
                    </a:moveTo>
                    <a:lnTo>
                      <a:pt x="0" y="102965"/>
                    </a:lnTo>
                    <a:cubicBezTo>
                      <a:pt x="20000" y="120000"/>
                      <a:pt x="100000" y="120000"/>
                      <a:pt x="120000" y="102965"/>
                    </a:cubicBezTo>
                    <a:lnTo>
                      <a:pt x="120000" y="0"/>
                    </a:lnTo>
                    <a:cubicBezTo>
                      <a:pt x="46153" y="15899"/>
                      <a:pt x="25000" y="0"/>
                      <a:pt x="0" y="0"/>
                    </a:cubicBezTo>
                    <a:close/>
                  </a:path>
                </a:pathLst>
              </a:custGeom>
              <a:solidFill>
                <a:schemeClr val="dk1"/>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7" name="Shape 47"/>
              <p:cNvSpPr/>
              <p:nvPr/>
            </p:nvSpPr>
            <p:spPr>
              <a:xfrm rot="-5400000">
                <a:off x="701675" y="2697161"/>
                <a:ext cx="990600" cy="574675"/>
              </a:xfrm>
              <a:custGeom>
                <a:avLst/>
                <a:gdLst/>
                <a:ahLst/>
                <a:cxnLst/>
                <a:rect l="0" t="0" r="0" b="0"/>
                <a:pathLst>
                  <a:path w="120000" h="120000" extrusionOk="0">
                    <a:moveTo>
                      <a:pt x="0" y="0"/>
                    </a:moveTo>
                    <a:cubicBezTo>
                      <a:pt x="0" y="0"/>
                      <a:pt x="0" y="120000"/>
                      <a:pt x="0" y="120000"/>
                    </a:cubicBezTo>
                    <a:cubicBezTo>
                      <a:pt x="18461" y="105882"/>
                      <a:pt x="26153" y="105882"/>
                      <a:pt x="46153" y="105882"/>
                    </a:cubicBezTo>
                    <a:cubicBezTo>
                      <a:pt x="66153" y="105882"/>
                      <a:pt x="101538" y="120000"/>
                      <a:pt x="120000" y="120000"/>
                    </a:cubicBezTo>
                    <a:lnTo>
                      <a:pt x="120000" y="0"/>
                    </a:lnTo>
                    <a:lnTo>
                      <a:pt x="0" y="0"/>
                    </a:lnTo>
                    <a:close/>
                  </a:path>
                </a:pathLst>
              </a:custGeom>
              <a:solidFill>
                <a:schemeClr val="accen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8" name="Shape 48"/>
              <p:cNvSpPr/>
              <p:nvPr/>
            </p:nvSpPr>
            <p:spPr>
              <a:xfrm rot="-5400000">
                <a:off x="246855" y="2740818"/>
                <a:ext cx="1003300" cy="500061"/>
              </a:xfrm>
              <a:custGeom>
                <a:avLst/>
                <a:gdLst/>
                <a:ahLst/>
                <a:cxnLst/>
                <a:rect l="0" t="0" r="0" b="0"/>
                <a:pathLst>
                  <a:path w="120000" h="120000" extrusionOk="0">
                    <a:moveTo>
                      <a:pt x="1518" y="14917"/>
                    </a:moveTo>
                    <a:lnTo>
                      <a:pt x="1518" y="105082"/>
                    </a:lnTo>
                    <a:cubicBezTo>
                      <a:pt x="9113" y="120000"/>
                      <a:pt x="27341" y="105082"/>
                      <a:pt x="47088" y="105082"/>
                    </a:cubicBezTo>
                    <a:cubicBezTo>
                      <a:pt x="66835" y="105082"/>
                      <a:pt x="107848" y="120000"/>
                      <a:pt x="120000" y="105082"/>
                    </a:cubicBezTo>
                    <a:lnTo>
                      <a:pt x="120000" y="14917"/>
                    </a:lnTo>
                    <a:cubicBezTo>
                      <a:pt x="103291" y="0"/>
                      <a:pt x="39493" y="14917"/>
                      <a:pt x="19746" y="14917"/>
                    </a:cubicBezTo>
                    <a:cubicBezTo>
                      <a:pt x="0" y="14917"/>
                      <a:pt x="5316" y="14917"/>
                      <a:pt x="1518" y="14917"/>
                    </a:cubicBezTo>
                    <a:close/>
                  </a:path>
                </a:pathLst>
              </a:custGeom>
              <a:solidFill>
                <a:schemeClr val="dk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49" name="Shape 49"/>
              <p:cNvSpPr/>
              <p:nvPr/>
            </p:nvSpPr>
            <p:spPr>
              <a:xfrm rot="-5400000">
                <a:off x="5096668" y="2642392"/>
                <a:ext cx="990600" cy="668337"/>
              </a:xfrm>
              <a:custGeom>
                <a:avLst/>
                <a:gdLst/>
                <a:ahLst/>
                <a:cxnLst/>
                <a:rect l="0" t="0" r="0" b="0"/>
                <a:pathLst>
                  <a:path w="120000" h="120000" extrusionOk="0">
                    <a:moveTo>
                      <a:pt x="0" y="0"/>
                    </a:moveTo>
                    <a:cubicBezTo>
                      <a:pt x="0" y="0"/>
                      <a:pt x="0" y="102965"/>
                      <a:pt x="0" y="102965"/>
                    </a:cubicBezTo>
                    <a:cubicBezTo>
                      <a:pt x="83076" y="84794"/>
                      <a:pt x="100000" y="120000"/>
                      <a:pt x="120000" y="102965"/>
                    </a:cubicBezTo>
                    <a:lnTo>
                      <a:pt x="120000" y="0"/>
                    </a:lnTo>
                    <a:lnTo>
                      <a:pt x="0" y="0"/>
                    </a:lnTo>
                    <a:close/>
                  </a:path>
                </a:pathLst>
              </a:custGeom>
              <a:solidFill>
                <a:schemeClr val="l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0" name="Shape 50"/>
              <p:cNvSpPr/>
              <p:nvPr/>
            </p:nvSpPr>
            <p:spPr>
              <a:xfrm rot="-5400000">
                <a:off x="4556125" y="2641600"/>
                <a:ext cx="990600" cy="669925"/>
              </a:xfrm>
              <a:custGeom>
                <a:avLst/>
                <a:gdLst/>
                <a:ahLst/>
                <a:cxnLst/>
                <a:rect l="0" t="0" r="0" b="0"/>
                <a:pathLst>
                  <a:path w="120000" h="120000" extrusionOk="0">
                    <a:moveTo>
                      <a:pt x="0" y="0"/>
                    </a:moveTo>
                    <a:lnTo>
                      <a:pt x="0" y="102965"/>
                    </a:lnTo>
                    <a:cubicBezTo>
                      <a:pt x="20000" y="120000"/>
                      <a:pt x="83076" y="90851"/>
                      <a:pt x="120000" y="102965"/>
                    </a:cubicBezTo>
                    <a:lnTo>
                      <a:pt x="120000" y="0"/>
                    </a:lnTo>
                    <a:lnTo>
                      <a:pt x="0" y="0"/>
                    </a:lnTo>
                    <a:close/>
                  </a:path>
                </a:pathLst>
              </a:custGeom>
              <a:solidFill>
                <a:schemeClr val="dk1"/>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1" name="Shape 51"/>
              <p:cNvSpPr/>
              <p:nvPr/>
            </p:nvSpPr>
            <p:spPr>
              <a:xfrm rot="-5400000">
                <a:off x="2904330" y="2774156"/>
                <a:ext cx="990600" cy="404812"/>
              </a:xfrm>
              <a:custGeom>
                <a:avLst/>
                <a:gdLst/>
                <a:ahLst/>
                <a:cxnLst/>
                <a:rect l="0" t="0" r="0" b="0"/>
                <a:pathLst>
                  <a:path w="120000" h="120000" extrusionOk="0">
                    <a:moveTo>
                      <a:pt x="0" y="17189"/>
                    </a:moveTo>
                    <a:lnTo>
                      <a:pt x="0" y="105405"/>
                    </a:lnTo>
                    <a:cubicBezTo>
                      <a:pt x="20000" y="120000"/>
                      <a:pt x="100000" y="120000"/>
                      <a:pt x="120000" y="105405"/>
                    </a:cubicBezTo>
                    <a:lnTo>
                      <a:pt x="120000" y="17189"/>
                    </a:lnTo>
                    <a:cubicBezTo>
                      <a:pt x="112307" y="0"/>
                      <a:pt x="93846" y="2594"/>
                      <a:pt x="73846" y="2594"/>
                    </a:cubicBezTo>
                    <a:cubicBezTo>
                      <a:pt x="53846" y="2594"/>
                      <a:pt x="15384" y="14270"/>
                      <a:pt x="0" y="17189"/>
                    </a:cubicBezTo>
                    <a:close/>
                  </a:path>
                </a:pathLst>
              </a:custGeom>
              <a:solidFill>
                <a:schemeClr val="dk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2" name="Shape 52"/>
              <p:cNvSpPr/>
              <p:nvPr/>
            </p:nvSpPr>
            <p:spPr>
              <a:xfrm rot="-5400000">
                <a:off x="4049712" y="2743200"/>
                <a:ext cx="990600" cy="466725"/>
              </a:xfrm>
              <a:custGeom>
                <a:avLst/>
                <a:gdLst/>
                <a:ahLst/>
                <a:cxnLst/>
                <a:rect l="0" t="0" r="0" b="0"/>
                <a:pathLst>
                  <a:path w="120000" h="120000" extrusionOk="0">
                    <a:moveTo>
                      <a:pt x="0" y="0"/>
                    </a:moveTo>
                    <a:lnTo>
                      <a:pt x="0" y="102965"/>
                    </a:lnTo>
                    <a:cubicBezTo>
                      <a:pt x="20000" y="120000"/>
                      <a:pt x="100000" y="120000"/>
                      <a:pt x="120000" y="102965"/>
                    </a:cubicBezTo>
                    <a:lnTo>
                      <a:pt x="120000" y="0"/>
                    </a:lnTo>
                    <a:cubicBezTo>
                      <a:pt x="46153" y="15899"/>
                      <a:pt x="25000" y="0"/>
                      <a:pt x="0" y="0"/>
                    </a:cubicBezTo>
                    <a:close/>
                  </a:path>
                </a:pathLst>
              </a:custGeom>
              <a:solidFill>
                <a:schemeClr val="folHlink"/>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3" name="Shape 53"/>
              <p:cNvSpPr/>
              <p:nvPr/>
            </p:nvSpPr>
            <p:spPr>
              <a:xfrm rot="-5400000">
                <a:off x="3698080" y="2690017"/>
                <a:ext cx="990600" cy="573087"/>
              </a:xfrm>
              <a:custGeom>
                <a:avLst/>
                <a:gdLst/>
                <a:ahLst/>
                <a:cxnLst/>
                <a:rect l="0" t="0" r="0" b="0"/>
                <a:pathLst>
                  <a:path w="120000" h="120000" extrusionOk="0">
                    <a:moveTo>
                      <a:pt x="0" y="0"/>
                    </a:moveTo>
                    <a:cubicBezTo>
                      <a:pt x="0" y="0"/>
                      <a:pt x="0" y="120000"/>
                      <a:pt x="0" y="120000"/>
                    </a:cubicBezTo>
                    <a:cubicBezTo>
                      <a:pt x="18461" y="105882"/>
                      <a:pt x="26153" y="105882"/>
                      <a:pt x="46153" y="105882"/>
                    </a:cubicBezTo>
                    <a:cubicBezTo>
                      <a:pt x="66153" y="105882"/>
                      <a:pt x="101538" y="120000"/>
                      <a:pt x="120000" y="120000"/>
                    </a:cubicBezTo>
                    <a:lnTo>
                      <a:pt x="120000" y="0"/>
                    </a:lnTo>
                    <a:lnTo>
                      <a:pt x="0" y="0"/>
                    </a:lnTo>
                    <a:close/>
                  </a:path>
                </a:pathLst>
              </a:custGeom>
              <a:solidFill>
                <a:schemeClr val="accen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4" name="Shape 54"/>
              <p:cNvSpPr/>
              <p:nvPr/>
            </p:nvSpPr>
            <p:spPr>
              <a:xfrm rot="-5400000">
                <a:off x="3243261" y="2732086"/>
                <a:ext cx="1003300" cy="501650"/>
              </a:xfrm>
              <a:custGeom>
                <a:avLst/>
                <a:gdLst/>
                <a:ahLst/>
                <a:cxnLst/>
                <a:rect l="0" t="0" r="0" b="0"/>
                <a:pathLst>
                  <a:path w="120000" h="120000" extrusionOk="0">
                    <a:moveTo>
                      <a:pt x="1518" y="14917"/>
                    </a:moveTo>
                    <a:lnTo>
                      <a:pt x="1518" y="105082"/>
                    </a:lnTo>
                    <a:cubicBezTo>
                      <a:pt x="9113" y="120000"/>
                      <a:pt x="27341" y="105082"/>
                      <a:pt x="47088" y="105082"/>
                    </a:cubicBezTo>
                    <a:cubicBezTo>
                      <a:pt x="66835" y="105082"/>
                      <a:pt x="107848" y="120000"/>
                      <a:pt x="120000" y="105082"/>
                    </a:cubicBezTo>
                    <a:lnTo>
                      <a:pt x="120000" y="14917"/>
                    </a:lnTo>
                    <a:cubicBezTo>
                      <a:pt x="103291" y="0"/>
                      <a:pt x="39493" y="14917"/>
                      <a:pt x="19746" y="14917"/>
                    </a:cubicBezTo>
                    <a:cubicBezTo>
                      <a:pt x="0" y="14917"/>
                      <a:pt x="5316" y="14917"/>
                      <a:pt x="1518" y="14917"/>
                    </a:cubicBezTo>
                    <a:close/>
                  </a:path>
                </a:pathLst>
              </a:custGeom>
              <a:solidFill>
                <a:schemeClr val="hlink"/>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5" name="Shape 55"/>
              <p:cNvSpPr/>
              <p:nvPr/>
            </p:nvSpPr>
            <p:spPr>
              <a:xfrm rot="-5400000">
                <a:off x="6471442" y="2650331"/>
                <a:ext cx="990600" cy="668336"/>
              </a:xfrm>
              <a:custGeom>
                <a:avLst/>
                <a:gdLst/>
                <a:ahLst/>
                <a:cxnLst/>
                <a:rect l="0" t="0" r="0" b="0"/>
                <a:pathLst>
                  <a:path w="120000" h="120000" extrusionOk="0">
                    <a:moveTo>
                      <a:pt x="0" y="0"/>
                    </a:moveTo>
                    <a:cubicBezTo>
                      <a:pt x="0" y="0"/>
                      <a:pt x="0" y="102965"/>
                      <a:pt x="0" y="102965"/>
                    </a:cubicBezTo>
                    <a:cubicBezTo>
                      <a:pt x="83076" y="84794"/>
                      <a:pt x="100000" y="120000"/>
                      <a:pt x="120000" y="102965"/>
                    </a:cubicBezTo>
                    <a:lnTo>
                      <a:pt x="120000" y="0"/>
                    </a:lnTo>
                    <a:lnTo>
                      <a:pt x="0" y="0"/>
                    </a:lnTo>
                    <a:close/>
                  </a:path>
                </a:pathLst>
              </a:custGeom>
              <a:solidFill>
                <a:schemeClr val="hlink"/>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6" name="Shape 56"/>
              <p:cNvSpPr/>
              <p:nvPr/>
            </p:nvSpPr>
            <p:spPr>
              <a:xfrm rot="-5400000">
                <a:off x="5930900" y="2649536"/>
                <a:ext cx="990600" cy="669925"/>
              </a:xfrm>
              <a:custGeom>
                <a:avLst/>
                <a:gdLst/>
                <a:ahLst/>
                <a:cxnLst/>
                <a:rect l="0" t="0" r="0" b="0"/>
                <a:pathLst>
                  <a:path w="120000" h="120000" extrusionOk="0">
                    <a:moveTo>
                      <a:pt x="0" y="0"/>
                    </a:moveTo>
                    <a:lnTo>
                      <a:pt x="0" y="102965"/>
                    </a:lnTo>
                    <a:cubicBezTo>
                      <a:pt x="20000" y="120000"/>
                      <a:pt x="83076" y="90851"/>
                      <a:pt x="120000" y="102965"/>
                    </a:cubicBezTo>
                    <a:lnTo>
                      <a:pt x="120000" y="0"/>
                    </a:lnTo>
                    <a:lnTo>
                      <a:pt x="0" y="0"/>
                    </a:lnTo>
                    <a:close/>
                  </a:path>
                </a:pathLst>
              </a:custGeom>
              <a:solidFill>
                <a:schemeClr val="dk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7" name="Shape 57"/>
              <p:cNvSpPr/>
              <p:nvPr/>
            </p:nvSpPr>
            <p:spPr>
              <a:xfrm rot="-5400000">
                <a:off x="7276306" y="2774156"/>
                <a:ext cx="990600" cy="404811"/>
              </a:xfrm>
              <a:custGeom>
                <a:avLst/>
                <a:gdLst/>
                <a:ahLst/>
                <a:cxnLst/>
                <a:rect l="0" t="0" r="0" b="0"/>
                <a:pathLst>
                  <a:path w="120000" h="120000" extrusionOk="0">
                    <a:moveTo>
                      <a:pt x="0" y="17189"/>
                    </a:moveTo>
                    <a:lnTo>
                      <a:pt x="0" y="105405"/>
                    </a:lnTo>
                    <a:cubicBezTo>
                      <a:pt x="20000" y="120000"/>
                      <a:pt x="100000" y="120000"/>
                      <a:pt x="120000" y="105405"/>
                    </a:cubicBezTo>
                    <a:lnTo>
                      <a:pt x="120000" y="17189"/>
                    </a:lnTo>
                    <a:cubicBezTo>
                      <a:pt x="112307" y="0"/>
                      <a:pt x="93846" y="2594"/>
                      <a:pt x="73846" y="2594"/>
                    </a:cubicBezTo>
                    <a:cubicBezTo>
                      <a:pt x="53846" y="2594"/>
                      <a:pt x="15384" y="14270"/>
                      <a:pt x="0" y="17189"/>
                    </a:cubicBezTo>
                    <a:close/>
                  </a:path>
                </a:pathLst>
              </a:custGeom>
              <a:solidFill>
                <a:schemeClr val="folHlink"/>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8" name="Shape 58"/>
              <p:cNvSpPr/>
              <p:nvPr/>
            </p:nvSpPr>
            <p:spPr>
              <a:xfrm>
                <a:off x="8682037" y="2479675"/>
                <a:ext cx="461961" cy="992187"/>
              </a:xfrm>
              <a:custGeom>
                <a:avLst/>
                <a:gdLst/>
                <a:ahLst/>
                <a:cxnLst/>
                <a:rect l="0" t="0" r="0" b="0"/>
                <a:pathLst>
                  <a:path w="120000" h="120000" extrusionOk="0">
                    <a:moveTo>
                      <a:pt x="0" y="119808"/>
                    </a:moveTo>
                    <a:lnTo>
                      <a:pt x="120000" y="120000"/>
                    </a:lnTo>
                    <a:lnTo>
                      <a:pt x="120000" y="1152"/>
                    </a:lnTo>
                    <a:lnTo>
                      <a:pt x="0" y="0"/>
                    </a:lnTo>
                    <a:cubicBezTo>
                      <a:pt x="16082" y="73728"/>
                      <a:pt x="0" y="94848"/>
                      <a:pt x="0" y="119808"/>
                    </a:cubicBezTo>
                    <a:close/>
                  </a:path>
                </a:pathLst>
              </a:custGeom>
              <a:solidFill>
                <a:schemeClr val="dk1"/>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59" name="Shape 59"/>
              <p:cNvSpPr/>
              <p:nvPr/>
            </p:nvSpPr>
            <p:spPr>
              <a:xfrm rot="-5400000">
                <a:off x="8070056" y="2690018"/>
                <a:ext cx="990600" cy="573086"/>
              </a:xfrm>
              <a:custGeom>
                <a:avLst/>
                <a:gdLst/>
                <a:ahLst/>
                <a:cxnLst/>
                <a:rect l="0" t="0" r="0" b="0"/>
                <a:pathLst>
                  <a:path w="120000" h="120000" extrusionOk="0">
                    <a:moveTo>
                      <a:pt x="0" y="0"/>
                    </a:moveTo>
                    <a:cubicBezTo>
                      <a:pt x="0" y="0"/>
                      <a:pt x="0" y="120000"/>
                      <a:pt x="0" y="120000"/>
                    </a:cubicBezTo>
                    <a:cubicBezTo>
                      <a:pt x="18461" y="105882"/>
                      <a:pt x="26153" y="105882"/>
                      <a:pt x="46153" y="105882"/>
                    </a:cubicBezTo>
                    <a:cubicBezTo>
                      <a:pt x="66153" y="105882"/>
                      <a:pt x="101538" y="120000"/>
                      <a:pt x="120000" y="120000"/>
                    </a:cubicBezTo>
                    <a:lnTo>
                      <a:pt x="120000" y="0"/>
                    </a:lnTo>
                    <a:lnTo>
                      <a:pt x="0" y="0"/>
                    </a:lnTo>
                    <a:close/>
                  </a:path>
                </a:pathLst>
              </a:custGeom>
              <a:solidFill>
                <a:schemeClr val="accen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60" name="Shape 60"/>
              <p:cNvSpPr/>
              <p:nvPr/>
            </p:nvSpPr>
            <p:spPr>
              <a:xfrm rot="-5400000">
                <a:off x="7615237" y="2732086"/>
                <a:ext cx="1003300" cy="501650"/>
              </a:xfrm>
              <a:custGeom>
                <a:avLst/>
                <a:gdLst/>
                <a:ahLst/>
                <a:cxnLst/>
                <a:rect l="0" t="0" r="0" b="0"/>
                <a:pathLst>
                  <a:path w="120000" h="120000" extrusionOk="0">
                    <a:moveTo>
                      <a:pt x="1518" y="14917"/>
                    </a:moveTo>
                    <a:lnTo>
                      <a:pt x="1518" y="105082"/>
                    </a:lnTo>
                    <a:cubicBezTo>
                      <a:pt x="9113" y="120000"/>
                      <a:pt x="27341" y="105082"/>
                      <a:pt x="47088" y="105082"/>
                    </a:cubicBezTo>
                    <a:cubicBezTo>
                      <a:pt x="66835" y="105082"/>
                      <a:pt x="107848" y="120000"/>
                      <a:pt x="120000" y="105082"/>
                    </a:cubicBezTo>
                    <a:lnTo>
                      <a:pt x="120000" y="14917"/>
                    </a:lnTo>
                    <a:cubicBezTo>
                      <a:pt x="103291" y="0"/>
                      <a:pt x="39493" y="14917"/>
                      <a:pt x="19746" y="14917"/>
                    </a:cubicBezTo>
                    <a:cubicBezTo>
                      <a:pt x="0" y="14917"/>
                      <a:pt x="5316" y="14917"/>
                      <a:pt x="1518" y="14917"/>
                    </a:cubicBezTo>
                    <a:close/>
                  </a:path>
                </a:pathLst>
              </a:custGeom>
              <a:solidFill>
                <a:schemeClr val="dk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61" name="Shape 61"/>
            <p:cNvSpPr/>
            <p:nvPr/>
          </p:nvSpPr>
          <p:spPr>
            <a:xfrm flipH="1">
              <a:off x="-3175" y="2438400"/>
              <a:ext cx="9147175" cy="654050"/>
            </a:xfrm>
            <a:custGeom>
              <a:avLst/>
              <a:gdLst/>
              <a:ahLst/>
              <a:cxnLst/>
              <a:rect l="0" t="0" r="0" b="0"/>
              <a:pathLst>
                <a:path w="120000" h="120000" extrusionOk="0">
                  <a:moveTo>
                    <a:pt x="0" y="61090"/>
                  </a:moveTo>
                  <a:cubicBezTo>
                    <a:pt x="34717" y="120000"/>
                    <a:pt x="47379" y="28987"/>
                    <a:pt x="119999" y="58597"/>
                  </a:cubicBezTo>
                  <a:lnTo>
                    <a:pt x="119999" y="1246"/>
                  </a:lnTo>
                  <a:lnTo>
                    <a:pt x="0" y="0"/>
                  </a:lnTo>
                  <a:lnTo>
                    <a:pt x="0" y="61090"/>
                  </a:lnTo>
                  <a:close/>
                </a:path>
              </a:pathLst>
            </a:custGeom>
            <a:gradFill>
              <a:gsLst>
                <a:gs pos="0">
                  <a:schemeClr val="lt1"/>
                </a:gs>
                <a:gs pos="100000">
                  <a:srgbClr val="767676"/>
                </a:gs>
              </a:gsLst>
              <a:lin ang="5400000" scaled="0"/>
            </a:gra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62" name="Shape 62"/>
            <p:cNvSpPr/>
            <p:nvPr/>
          </p:nvSpPr>
          <p:spPr>
            <a:xfrm flipH="1">
              <a:off x="-3175" y="3201987"/>
              <a:ext cx="9145587" cy="300036"/>
            </a:xfrm>
            <a:custGeom>
              <a:avLst/>
              <a:gdLst/>
              <a:ahLst/>
              <a:cxnLst/>
              <a:rect l="0" t="0" r="0" b="0"/>
              <a:pathLst>
                <a:path w="120000" h="120000" extrusionOk="0">
                  <a:moveTo>
                    <a:pt x="0" y="17777"/>
                  </a:moveTo>
                  <a:cubicBezTo>
                    <a:pt x="20017" y="0"/>
                    <a:pt x="103544" y="102222"/>
                    <a:pt x="120000" y="0"/>
                  </a:cubicBezTo>
                  <a:lnTo>
                    <a:pt x="120000" y="120000"/>
                  </a:lnTo>
                  <a:lnTo>
                    <a:pt x="20" y="120000"/>
                  </a:lnTo>
                  <a:lnTo>
                    <a:pt x="0" y="17777"/>
                  </a:lnTo>
                  <a:close/>
                </a:path>
              </a:pathLst>
            </a:custGeom>
            <a:gradFill>
              <a:gsLst>
                <a:gs pos="0">
                  <a:srgbClr val="767676"/>
                </a:gs>
                <a:gs pos="100000">
                  <a:schemeClr val="lt1"/>
                </a:gs>
              </a:gsLst>
              <a:lin ang="5400000" scaled="0"/>
            </a:gra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63" name="Shape 63"/>
          <p:cNvSpPr txBox="1">
            <a:spLocks noGrp="1"/>
          </p:cNvSpPr>
          <p:nvPr>
            <p:ph type="ctrTitle"/>
          </p:nvPr>
        </p:nvSpPr>
        <p:spPr>
          <a:xfrm>
            <a:off x="1564216" y="1622692"/>
            <a:ext cx="10363200" cy="861744"/>
          </a:xfrm>
          <a:prstGeom prst="rect">
            <a:avLst/>
          </a:prstGeom>
          <a:noFill/>
          <a:ln>
            <a:noFill/>
          </a:ln>
        </p:spPr>
        <p:txBody>
          <a:bodyPr lIns="91425" tIns="91425" rIns="91425" bIns="91425" anchor="b" anchorCtr="0">
            <a:sp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endParaRPr/>
          </a:p>
        </p:txBody>
      </p:sp>
      <p:sp>
        <p:nvSpPr>
          <p:cNvPr id="64" name="Shape 64"/>
          <p:cNvSpPr txBox="1">
            <a:spLocks noGrp="1"/>
          </p:cNvSpPr>
          <p:nvPr>
            <p:ph type="subTitle" idx="1"/>
          </p:nvPr>
        </p:nvSpPr>
        <p:spPr>
          <a:xfrm>
            <a:off x="1555750" y="3886200"/>
            <a:ext cx="8534399" cy="1752600"/>
          </a:xfrm>
          <a:prstGeom prst="rect">
            <a:avLst/>
          </a:prstGeom>
          <a:noFill/>
          <a:ln>
            <a:noFill/>
          </a:ln>
        </p:spPr>
        <p:txBody>
          <a:bodyPr lIns="91425" tIns="91425" rIns="91425" bIns="91425" anchor="t" anchorCtr="0"/>
          <a:lstStyle>
            <a:lvl1pPr marL="342900" lvl="0" indent="-251459" algn="l">
              <a:lnSpc>
                <a:spcPct val="100000"/>
              </a:lnSpc>
              <a:spcBef>
                <a:spcPts val="360"/>
              </a:spcBef>
              <a:spcAft>
                <a:spcPts val="0"/>
              </a:spcAft>
              <a:defRPr/>
            </a:lvl1pPr>
            <a:lvl2pPr marL="742950" lvl="1" indent="-171450" algn="l">
              <a:lnSpc>
                <a:spcPct val="100000"/>
              </a:lnSpc>
              <a:spcBef>
                <a:spcPts val="360"/>
              </a:spcBef>
              <a:spcAft>
                <a:spcPts val="0"/>
              </a:spcAft>
              <a:buClr>
                <a:schemeClr val="dk1"/>
              </a:buClr>
              <a:defRPr/>
            </a:lvl2pPr>
            <a:lvl3pPr marL="1143000" lvl="2" indent="-114300" algn="l">
              <a:lnSpc>
                <a:spcPct val="100000"/>
              </a:lnSpc>
              <a:spcBef>
                <a:spcPts val="360"/>
              </a:spcBef>
              <a:spcAft>
                <a:spcPts val="0"/>
              </a:spcAft>
              <a:buClr>
                <a:schemeClr val="dk1"/>
              </a:buClr>
              <a:defRPr/>
            </a:lvl3pPr>
            <a:lvl4pPr marL="1600200" lvl="3" indent="-114300" algn="l">
              <a:lnSpc>
                <a:spcPct val="100000"/>
              </a:lnSpc>
              <a:spcBef>
                <a:spcPts val="360"/>
              </a:spcBef>
              <a:spcAft>
                <a:spcPts val="0"/>
              </a:spcAft>
              <a:buClr>
                <a:schemeClr val="dk1"/>
              </a:buClr>
              <a:defRPr/>
            </a:lvl4pPr>
            <a:lvl5pPr marL="2057400" lvl="4" indent="-114300" algn="l">
              <a:lnSpc>
                <a:spcPct val="100000"/>
              </a:lnSpc>
              <a:spcBef>
                <a:spcPts val="360"/>
              </a:spcBef>
              <a:spcAft>
                <a:spcPts val="0"/>
              </a:spcAft>
              <a:buClr>
                <a:schemeClr val="dk1"/>
              </a:buClr>
              <a:defRPr/>
            </a:lvl5pPr>
            <a:lvl6pPr marL="2514600" lvl="5" indent="-114300" algn="l">
              <a:lnSpc>
                <a:spcPct val="100000"/>
              </a:lnSpc>
              <a:spcBef>
                <a:spcPts val="360"/>
              </a:spcBef>
              <a:spcAft>
                <a:spcPts val="0"/>
              </a:spcAft>
              <a:buClr>
                <a:schemeClr val="dk1"/>
              </a:buClr>
              <a:defRPr/>
            </a:lvl6pPr>
            <a:lvl7pPr marL="3429000" lvl="6" indent="-114300" algn="l">
              <a:lnSpc>
                <a:spcPct val="100000"/>
              </a:lnSpc>
              <a:spcBef>
                <a:spcPts val="360"/>
              </a:spcBef>
              <a:spcAft>
                <a:spcPts val="0"/>
              </a:spcAft>
              <a:buClr>
                <a:schemeClr val="dk1"/>
              </a:buClr>
              <a:defRPr/>
            </a:lvl7pPr>
            <a:lvl8pPr marL="4800600" lvl="7" indent="-114300" algn="l">
              <a:lnSpc>
                <a:spcPct val="100000"/>
              </a:lnSpc>
              <a:spcBef>
                <a:spcPts val="360"/>
              </a:spcBef>
              <a:spcAft>
                <a:spcPts val="0"/>
              </a:spcAft>
              <a:buClr>
                <a:schemeClr val="dk1"/>
              </a:buClr>
              <a:defRPr/>
            </a:lvl8pPr>
            <a:lvl9pPr marL="6629400" lvl="8" indent="-114300" algn="l">
              <a:lnSpc>
                <a:spcPct val="100000"/>
              </a:lnSpc>
              <a:spcBef>
                <a:spcPts val="360"/>
              </a:spcBef>
              <a:spcAft>
                <a:spcPts val="0"/>
              </a:spcAft>
              <a:buClr>
                <a:schemeClr val="dk1"/>
              </a:buClr>
              <a:defRPr/>
            </a:lvl9pPr>
          </a:lstStyle>
          <a:p>
            <a:endParaRPr/>
          </a:p>
        </p:txBody>
      </p:sp>
      <p:sp>
        <p:nvSpPr>
          <p:cNvPr id="65" name="Shape 65"/>
          <p:cNvSpPr txBox="1">
            <a:spLocks noGrp="1"/>
          </p:cNvSpPr>
          <p:nvPr>
            <p:ph type="dt" idx="10"/>
          </p:nvPr>
        </p:nvSpPr>
        <p:spPr>
          <a:xfrm>
            <a:off x="1555749" y="6248400"/>
            <a:ext cx="2540000" cy="457200"/>
          </a:xfrm>
          <a:prstGeom prst="rect">
            <a:avLst/>
          </a:prstGeom>
          <a:noFill/>
          <a:ln>
            <a:noFill/>
          </a:ln>
        </p:spPr>
        <p:txBody>
          <a:bodyPr lIns="91425" tIns="91425" rIns="91425" bIns="91425" anchor="t" anchorCtr="0"/>
          <a:lstStyle>
            <a:lvl1pPr marL="0" lvl="0" indent="0" algn="l">
              <a:lnSpc>
                <a:spcPct val="100000"/>
              </a:lnSpc>
              <a:spcBef>
                <a:spcPts val="700"/>
              </a:spcBef>
              <a:spcAft>
                <a:spcPts val="0"/>
              </a:spcAft>
              <a:buNone/>
              <a:defRPr sz="1400">
                <a:solidFill>
                  <a:srgbClr val="000000"/>
                </a:solidFill>
                <a:latin typeface="Arial"/>
                <a:ea typeface="Arial"/>
                <a:cs typeface="Arial"/>
                <a:sym typeface="Arial"/>
              </a:defRPr>
            </a:lvl1pPr>
            <a:lvl2pPr marL="457200" lvl="1" indent="0" algn="l">
              <a:lnSpc>
                <a:spcPct val="100000"/>
              </a:lnSpc>
              <a:spcBef>
                <a:spcPts val="0"/>
              </a:spcBef>
              <a:spcAft>
                <a:spcPts val="0"/>
              </a:spcAft>
              <a:buNone/>
              <a:defRPr/>
            </a:lvl2pPr>
            <a:lvl3pPr marL="914400" lvl="2" indent="0" algn="l">
              <a:lnSpc>
                <a:spcPct val="100000"/>
              </a:lnSpc>
              <a:spcBef>
                <a:spcPts val="0"/>
              </a:spcBef>
              <a:spcAft>
                <a:spcPts val="0"/>
              </a:spcAft>
              <a:buNone/>
              <a:defRPr/>
            </a:lvl3pPr>
            <a:lvl4pPr marL="1371600" lvl="3" indent="0" algn="l">
              <a:lnSpc>
                <a:spcPct val="100000"/>
              </a:lnSpc>
              <a:spcBef>
                <a:spcPts val="0"/>
              </a:spcBef>
              <a:spcAft>
                <a:spcPts val="0"/>
              </a:spcAft>
              <a:buNone/>
              <a:defRPr/>
            </a:lvl4pPr>
            <a:lvl5pPr marL="1828800" lvl="4" indent="0" algn="l">
              <a:lnSpc>
                <a:spcPct val="100000"/>
              </a:lnSpc>
              <a:spcBef>
                <a:spcPts val="0"/>
              </a:spcBef>
              <a:spcAft>
                <a:spcPts val="0"/>
              </a:spcAft>
              <a:buNone/>
              <a:defRPr/>
            </a:lvl5pPr>
            <a:lvl6pPr marL="2286000" lvl="5" indent="0" algn="l">
              <a:lnSpc>
                <a:spcPct val="100000"/>
              </a:lnSpc>
              <a:spcBef>
                <a:spcPts val="0"/>
              </a:spcBef>
              <a:spcAft>
                <a:spcPts val="0"/>
              </a:spcAft>
              <a:buNone/>
              <a:defRPr/>
            </a:lvl6pPr>
            <a:lvl7pPr marL="3200400" lvl="6" indent="0" algn="l">
              <a:lnSpc>
                <a:spcPct val="100000"/>
              </a:lnSpc>
              <a:spcBef>
                <a:spcPts val="0"/>
              </a:spcBef>
              <a:spcAft>
                <a:spcPts val="0"/>
              </a:spcAft>
              <a:buNone/>
              <a:defRPr/>
            </a:lvl7pPr>
            <a:lvl8pPr marL="4572000" lvl="7" indent="0" algn="l">
              <a:lnSpc>
                <a:spcPct val="100000"/>
              </a:lnSpc>
              <a:spcBef>
                <a:spcPts val="0"/>
              </a:spcBef>
              <a:spcAft>
                <a:spcPts val="0"/>
              </a:spcAft>
              <a:buNone/>
              <a:defRPr/>
            </a:lvl8pPr>
            <a:lvl9pPr marL="6400800" lvl="8" indent="0" algn="l">
              <a:lnSpc>
                <a:spcPct val="100000"/>
              </a:lnSpc>
              <a:spcBef>
                <a:spcPts val="0"/>
              </a:spcBef>
              <a:spcAft>
                <a:spcPts val="0"/>
              </a:spcAft>
              <a:buNone/>
              <a:defRPr/>
            </a:lvl9pPr>
          </a:lstStyle>
          <a:p>
            <a:pPr>
              <a:defRPr/>
            </a:pPr>
            <a:endParaRPr lang="it-IT" kern="0"/>
          </a:p>
        </p:txBody>
      </p:sp>
      <p:sp>
        <p:nvSpPr>
          <p:cNvPr id="66" name="Shape 66"/>
          <p:cNvSpPr txBox="1">
            <a:spLocks noGrp="1"/>
          </p:cNvSpPr>
          <p:nvPr>
            <p:ph type="ftr" idx="11"/>
          </p:nvPr>
        </p:nvSpPr>
        <p:spPr>
          <a:xfrm>
            <a:off x="4775200" y="6248400"/>
            <a:ext cx="3860800" cy="457200"/>
          </a:xfrm>
          <a:prstGeom prst="rect">
            <a:avLst/>
          </a:prstGeom>
          <a:noFill/>
          <a:ln>
            <a:noFill/>
          </a:ln>
        </p:spPr>
        <p:txBody>
          <a:bodyPr lIns="91425" tIns="91425" rIns="91425" bIns="91425" anchor="t" anchorCtr="0"/>
          <a:lstStyle>
            <a:lvl1pPr marL="0" lvl="0" indent="0" algn="ctr">
              <a:lnSpc>
                <a:spcPct val="100000"/>
              </a:lnSpc>
              <a:spcBef>
                <a:spcPts val="700"/>
              </a:spcBef>
              <a:spcAft>
                <a:spcPts val="0"/>
              </a:spcAft>
              <a:buNone/>
              <a:defRPr sz="1400">
                <a:solidFill>
                  <a:srgbClr val="000000"/>
                </a:solidFill>
                <a:latin typeface="Arial"/>
                <a:ea typeface="Arial"/>
                <a:cs typeface="Arial"/>
                <a:sym typeface="Arial"/>
              </a:defRPr>
            </a:lvl1pPr>
            <a:lvl2pPr marL="457200" lvl="1" indent="0" algn="l">
              <a:lnSpc>
                <a:spcPct val="100000"/>
              </a:lnSpc>
              <a:spcBef>
                <a:spcPts val="0"/>
              </a:spcBef>
              <a:spcAft>
                <a:spcPts val="0"/>
              </a:spcAft>
              <a:buNone/>
              <a:defRPr/>
            </a:lvl2pPr>
            <a:lvl3pPr marL="914400" lvl="2" indent="0" algn="l">
              <a:lnSpc>
                <a:spcPct val="100000"/>
              </a:lnSpc>
              <a:spcBef>
                <a:spcPts val="0"/>
              </a:spcBef>
              <a:spcAft>
                <a:spcPts val="0"/>
              </a:spcAft>
              <a:buNone/>
              <a:defRPr/>
            </a:lvl3pPr>
            <a:lvl4pPr marL="1371600" lvl="3" indent="0" algn="l">
              <a:lnSpc>
                <a:spcPct val="100000"/>
              </a:lnSpc>
              <a:spcBef>
                <a:spcPts val="0"/>
              </a:spcBef>
              <a:spcAft>
                <a:spcPts val="0"/>
              </a:spcAft>
              <a:buNone/>
              <a:defRPr/>
            </a:lvl4pPr>
            <a:lvl5pPr marL="1828800" lvl="4" indent="0" algn="l">
              <a:lnSpc>
                <a:spcPct val="100000"/>
              </a:lnSpc>
              <a:spcBef>
                <a:spcPts val="0"/>
              </a:spcBef>
              <a:spcAft>
                <a:spcPts val="0"/>
              </a:spcAft>
              <a:buNone/>
              <a:defRPr/>
            </a:lvl5pPr>
            <a:lvl6pPr marL="2286000" lvl="5" indent="0" algn="l">
              <a:lnSpc>
                <a:spcPct val="100000"/>
              </a:lnSpc>
              <a:spcBef>
                <a:spcPts val="0"/>
              </a:spcBef>
              <a:spcAft>
                <a:spcPts val="0"/>
              </a:spcAft>
              <a:buNone/>
              <a:defRPr/>
            </a:lvl6pPr>
            <a:lvl7pPr marL="3200400" lvl="6" indent="0" algn="l">
              <a:lnSpc>
                <a:spcPct val="100000"/>
              </a:lnSpc>
              <a:spcBef>
                <a:spcPts val="0"/>
              </a:spcBef>
              <a:spcAft>
                <a:spcPts val="0"/>
              </a:spcAft>
              <a:buNone/>
              <a:defRPr/>
            </a:lvl7pPr>
            <a:lvl8pPr marL="4572000" lvl="7" indent="0" algn="l">
              <a:lnSpc>
                <a:spcPct val="100000"/>
              </a:lnSpc>
              <a:spcBef>
                <a:spcPts val="0"/>
              </a:spcBef>
              <a:spcAft>
                <a:spcPts val="0"/>
              </a:spcAft>
              <a:buNone/>
              <a:defRPr/>
            </a:lvl8pPr>
            <a:lvl9pPr marL="6400800" lvl="8" indent="0" algn="l">
              <a:lnSpc>
                <a:spcPct val="100000"/>
              </a:lnSpc>
              <a:spcBef>
                <a:spcPts val="0"/>
              </a:spcBef>
              <a:spcAft>
                <a:spcPts val="0"/>
              </a:spcAft>
              <a:buNone/>
              <a:defRPr/>
            </a:lvl9pPr>
          </a:lstStyle>
          <a:p>
            <a:pPr>
              <a:defRPr/>
            </a:pPr>
            <a:r>
              <a:rPr lang="it-IT" kern="0"/>
              <a:t>Adriano Grossi 25/9/2018</a:t>
            </a:r>
          </a:p>
        </p:txBody>
      </p:sp>
      <p:sp>
        <p:nvSpPr>
          <p:cNvPr id="67" name="Shape 67"/>
          <p:cNvSpPr txBox="1">
            <a:spLocks noGrp="1"/>
          </p:cNvSpPr>
          <p:nvPr>
            <p:ph type="sldNum" idx="12"/>
          </p:nvPr>
        </p:nvSpPr>
        <p:spPr>
          <a:xfrm>
            <a:off x="9347200" y="6248400"/>
            <a:ext cx="2540000" cy="457200"/>
          </a:xfrm>
          <a:prstGeom prst="rect">
            <a:avLst/>
          </a:prstGeom>
          <a:noFill/>
          <a:ln>
            <a:noFill/>
          </a:ln>
        </p:spPr>
        <p:txBody>
          <a:bodyPr lIns="91425" tIns="45700" rIns="91425" bIns="45700" anchor="t" anchorCtr="0">
            <a:noAutofit/>
          </a:bodyPr>
          <a:lstStyle/>
          <a:p>
            <a:pPr algn="r">
              <a:buClr>
                <a:srgbClr val="000000"/>
              </a:buClr>
              <a:buSzPct val="25000"/>
              <a:defRPr/>
            </a:pPr>
            <a:fld id="{00000000-1234-1234-1234-123412341234}" type="slidenum">
              <a:rPr lang="en-US" sz="1400" kern="0" smtClean="0">
                <a:solidFill>
                  <a:srgbClr val="000000"/>
                </a:solidFill>
                <a:ea typeface="Arial"/>
                <a:cs typeface="Arial"/>
                <a:sym typeface="Arial"/>
              </a:rPr>
              <a:pPr algn="r">
                <a:buClr>
                  <a:srgbClr val="000000"/>
                </a:buClr>
                <a:buSzPct val="25000"/>
                <a:defRPr/>
              </a:pPr>
              <a:t>‹N›</a:t>
            </a:fld>
            <a:endParaRPr lang="en-US" sz="1400" kern="0">
              <a:solidFill>
                <a:srgbClr val="000000"/>
              </a:solidFill>
              <a:ea typeface="Arial"/>
              <a:cs typeface="Arial"/>
              <a:sym typeface="Arial"/>
            </a:endParaRPr>
          </a:p>
        </p:txBody>
      </p:sp>
    </p:spTree>
    <p:extLst>
      <p:ext uri="{BB962C8B-B14F-4D97-AF65-F5344CB8AC3E}">
        <p14:creationId xmlns:p14="http://schemas.microsoft.com/office/powerpoint/2010/main" val="34894696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38A2F1B6-2EB7-48E1-9CE1-DC012B95307D}"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266926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4D04E86D-8157-4C0E-883C-C5FB89F0E8CA}"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1899974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51" y="273054"/>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51" y="1435120"/>
            <a:ext cx="4011084" cy="4691063"/>
          </a:xfrm>
        </p:spPr>
        <p:txBody>
          <a:bodyPr/>
          <a:lstStyle>
            <a:lvl1pPr marL="0" indent="0">
              <a:buNone/>
              <a:defRPr sz="1400"/>
            </a:lvl1pPr>
            <a:lvl2pPr marL="455444" indent="0">
              <a:buNone/>
              <a:defRPr sz="1200"/>
            </a:lvl2pPr>
            <a:lvl3pPr marL="910879" indent="0">
              <a:buNone/>
              <a:defRPr sz="1000"/>
            </a:lvl3pPr>
            <a:lvl4pPr marL="1366324" indent="0">
              <a:buNone/>
              <a:defRPr sz="900"/>
            </a:lvl4pPr>
            <a:lvl5pPr marL="1821755" indent="0">
              <a:buNone/>
              <a:defRPr sz="900"/>
            </a:lvl5pPr>
            <a:lvl6pPr marL="2277209" indent="0">
              <a:buNone/>
              <a:defRPr sz="900"/>
            </a:lvl6pPr>
            <a:lvl7pPr marL="2732652" indent="0">
              <a:buNone/>
              <a:defRPr sz="900"/>
            </a:lvl7pPr>
            <a:lvl8pPr marL="3188091" indent="0">
              <a:buNone/>
              <a:defRPr sz="900"/>
            </a:lvl8pPr>
            <a:lvl9pPr marL="3643532"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49777158-AAE4-4A32-A638-BA28D2990471}"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5471920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5444" indent="0">
              <a:buNone/>
              <a:defRPr sz="2800"/>
            </a:lvl2pPr>
            <a:lvl3pPr marL="910879" indent="0">
              <a:buNone/>
              <a:defRPr sz="2400"/>
            </a:lvl3pPr>
            <a:lvl4pPr marL="1366324" indent="0">
              <a:buNone/>
              <a:defRPr sz="2000"/>
            </a:lvl4pPr>
            <a:lvl5pPr marL="1821755" indent="0">
              <a:buNone/>
              <a:defRPr sz="2000"/>
            </a:lvl5pPr>
            <a:lvl6pPr marL="2277209" indent="0">
              <a:buNone/>
              <a:defRPr sz="2000"/>
            </a:lvl6pPr>
            <a:lvl7pPr marL="2732652" indent="0">
              <a:buNone/>
              <a:defRPr sz="2000"/>
            </a:lvl7pPr>
            <a:lvl8pPr marL="3188091" indent="0">
              <a:buNone/>
              <a:defRPr sz="2000"/>
            </a:lvl8pPr>
            <a:lvl9pPr marL="3643532"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5444" indent="0">
              <a:buNone/>
              <a:defRPr sz="1200"/>
            </a:lvl2pPr>
            <a:lvl3pPr marL="910879" indent="0">
              <a:buNone/>
              <a:defRPr sz="1000"/>
            </a:lvl3pPr>
            <a:lvl4pPr marL="1366324" indent="0">
              <a:buNone/>
              <a:defRPr sz="900"/>
            </a:lvl4pPr>
            <a:lvl5pPr marL="1821755" indent="0">
              <a:buNone/>
              <a:defRPr sz="900"/>
            </a:lvl5pPr>
            <a:lvl6pPr marL="2277209" indent="0">
              <a:buNone/>
              <a:defRPr sz="900"/>
            </a:lvl6pPr>
            <a:lvl7pPr marL="2732652" indent="0">
              <a:buNone/>
              <a:defRPr sz="900"/>
            </a:lvl7pPr>
            <a:lvl8pPr marL="3188091" indent="0">
              <a:buNone/>
              <a:defRPr sz="900"/>
            </a:lvl8pPr>
            <a:lvl9pPr marL="3643532"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0D88148F-5068-446B-98EC-8F3E166A8638}"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3275791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DD8B273D-602C-4FA0-AECB-EF1F1EF32805}"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69261304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25" y="274661"/>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61"/>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3808"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3808" rtl="0" eaLnBrk="1" fontAlgn="auto" latinLnBrk="0" hangingPunct="1">
              <a:lnSpc>
                <a:spcPct val="100000"/>
              </a:lnSpc>
              <a:spcBef>
                <a:spcPts val="0"/>
              </a:spcBef>
              <a:spcAft>
                <a:spcPts val="0"/>
              </a:spcAft>
              <a:buClrTx/>
              <a:buSzTx/>
              <a:buFontTx/>
              <a:buNone/>
              <a:tabLst/>
              <a:defRPr/>
            </a:pPr>
            <a:fld id="{6389C6A7-6B01-4C08-BC21-5137D3BDA96C}"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03808"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453704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564216" y="457200"/>
            <a:ext cx="10363200" cy="1143000"/>
          </a:xfrm>
          <a:prstGeom prst="rect">
            <a:avLst/>
          </a:prstGeom>
          <a:noFill/>
          <a:ln>
            <a:noFill/>
          </a:ln>
        </p:spPr>
        <p:txBody>
          <a:bodyPr lIns="91425" tIns="91425" rIns="91425" bIns="91425" anchor="ctr" anchorCtr="0"/>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endParaRPr/>
          </a:p>
        </p:txBody>
      </p:sp>
      <p:sp>
        <p:nvSpPr>
          <p:cNvPr id="70" name="Shape 70"/>
          <p:cNvSpPr txBox="1">
            <a:spLocks noGrp="1"/>
          </p:cNvSpPr>
          <p:nvPr>
            <p:ph type="dt" idx="10"/>
          </p:nvPr>
        </p:nvSpPr>
        <p:spPr>
          <a:xfrm>
            <a:off x="1564216" y="6265863"/>
            <a:ext cx="2540000" cy="457199"/>
          </a:xfrm>
          <a:prstGeom prst="rect">
            <a:avLst/>
          </a:prstGeom>
          <a:noFill/>
          <a:ln>
            <a:noFill/>
          </a:ln>
        </p:spPr>
        <p:txBody>
          <a:bodyPr lIns="91425" tIns="91425" rIns="91425" bIns="91425" anchor="t" anchorCtr="0"/>
          <a:lstStyle>
            <a:lvl1pPr marL="0" lvl="0" indent="0" algn="l">
              <a:lnSpc>
                <a:spcPct val="100000"/>
              </a:lnSpc>
              <a:spcBef>
                <a:spcPts val="900"/>
              </a:spcBef>
              <a:spcAft>
                <a:spcPts val="0"/>
              </a:spcAft>
              <a:buNone/>
              <a:defRPr/>
            </a:lvl1pPr>
            <a:lvl2pPr marL="457200" lvl="1" indent="0" algn="l">
              <a:lnSpc>
                <a:spcPct val="100000"/>
              </a:lnSpc>
              <a:spcBef>
                <a:spcPts val="0"/>
              </a:spcBef>
              <a:spcAft>
                <a:spcPts val="0"/>
              </a:spcAft>
              <a:buNone/>
              <a:defRPr/>
            </a:lvl2pPr>
            <a:lvl3pPr marL="914400" lvl="2" indent="0" algn="l">
              <a:lnSpc>
                <a:spcPct val="100000"/>
              </a:lnSpc>
              <a:spcBef>
                <a:spcPts val="0"/>
              </a:spcBef>
              <a:spcAft>
                <a:spcPts val="0"/>
              </a:spcAft>
              <a:buNone/>
              <a:defRPr/>
            </a:lvl3pPr>
            <a:lvl4pPr marL="1371600" lvl="3" indent="0" algn="l">
              <a:lnSpc>
                <a:spcPct val="100000"/>
              </a:lnSpc>
              <a:spcBef>
                <a:spcPts val="0"/>
              </a:spcBef>
              <a:spcAft>
                <a:spcPts val="0"/>
              </a:spcAft>
              <a:buNone/>
              <a:defRPr/>
            </a:lvl4pPr>
            <a:lvl5pPr marL="1828800" lvl="4" indent="0" algn="l">
              <a:lnSpc>
                <a:spcPct val="100000"/>
              </a:lnSpc>
              <a:spcBef>
                <a:spcPts val="0"/>
              </a:spcBef>
              <a:spcAft>
                <a:spcPts val="0"/>
              </a:spcAft>
              <a:buNone/>
              <a:defRPr/>
            </a:lvl5pPr>
            <a:lvl6pPr marL="2286000" lvl="5" indent="0" algn="l">
              <a:lnSpc>
                <a:spcPct val="100000"/>
              </a:lnSpc>
              <a:spcBef>
                <a:spcPts val="0"/>
              </a:spcBef>
              <a:spcAft>
                <a:spcPts val="0"/>
              </a:spcAft>
              <a:buNone/>
              <a:defRPr/>
            </a:lvl6pPr>
            <a:lvl7pPr marL="3200400" lvl="6" indent="0" algn="l">
              <a:lnSpc>
                <a:spcPct val="100000"/>
              </a:lnSpc>
              <a:spcBef>
                <a:spcPts val="0"/>
              </a:spcBef>
              <a:spcAft>
                <a:spcPts val="0"/>
              </a:spcAft>
              <a:buNone/>
              <a:defRPr/>
            </a:lvl7pPr>
            <a:lvl8pPr marL="4572000" lvl="7" indent="0" algn="l">
              <a:lnSpc>
                <a:spcPct val="100000"/>
              </a:lnSpc>
              <a:spcBef>
                <a:spcPts val="0"/>
              </a:spcBef>
              <a:spcAft>
                <a:spcPts val="0"/>
              </a:spcAft>
              <a:buNone/>
              <a:defRPr/>
            </a:lvl8pPr>
            <a:lvl9pPr marL="6400800" lvl="8" indent="0" algn="l">
              <a:lnSpc>
                <a:spcPct val="100000"/>
              </a:lnSpc>
              <a:spcBef>
                <a:spcPts val="0"/>
              </a:spcBef>
              <a:spcAft>
                <a:spcPts val="0"/>
              </a:spcAft>
              <a:buNone/>
              <a:defRPr/>
            </a:lvl9pPr>
          </a:lstStyle>
          <a:p>
            <a:pPr>
              <a:defRPr/>
            </a:pPr>
            <a:endParaRPr lang="it-IT" kern="0">
              <a:solidFill>
                <a:srgbClr val="000000"/>
              </a:solidFill>
            </a:endParaRPr>
          </a:p>
        </p:txBody>
      </p:sp>
      <p:sp>
        <p:nvSpPr>
          <p:cNvPr id="71" name="Shape 71"/>
          <p:cNvSpPr txBox="1">
            <a:spLocks noGrp="1"/>
          </p:cNvSpPr>
          <p:nvPr>
            <p:ph type="ftr" idx="11"/>
          </p:nvPr>
        </p:nvSpPr>
        <p:spPr>
          <a:xfrm>
            <a:off x="4775200" y="6248400"/>
            <a:ext cx="3860800" cy="457200"/>
          </a:xfrm>
          <a:prstGeom prst="rect">
            <a:avLst/>
          </a:prstGeom>
          <a:noFill/>
          <a:ln>
            <a:noFill/>
          </a:ln>
        </p:spPr>
        <p:txBody>
          <a:bodyPr lIns="91425" tIns="91425" rIns="91425" bIns="91425" anchor="t" anchorCtr="0"/>
          <a:lstStyle>
            <a:lvl1pPr marL="0" lvl="0" indent="0" algn="ctr">
              <a:lnSpc>
                <a:spcPct val="100000"/>
              </a:lnSpc>
              <a:spcBef>
                <a:spcPts val="900"/>
              </a:spcBef>
              <a:spcAft>
                <a:spcPts val="0"/>
              </a:spcAft>
              <a:buNone/>
              <a:defRPr/>
            </a:lvl1pPr>
            <a:lvl2pPr marL="457200" lvl="1" indent="0" algn="l">
              <a:lnSpc>
                <a:spcPct val="100000"/>
              </a:lnSpc>
              <a:spcBef>
                <a:spcPts val="0"/>
              </a:spcBef>
              <a:spcAft>
                <a:spcPts val="0"/>
              </a:spcAft>
              <a:buNone/>
              <a:defRPr/>
            </a:lvl2pPr>
            <a:lvl3pPr marL="914400" lvl="2" indent="0" algn="l">
              <a:lnSpc>
                <a:spcPct val="100000"/>
              </a:lnSpc>
              <a:spcBef>
                <a:spcPts val="0"/>
              </a:spcBef>
              <a:spcAft>
                <a:spcPts val="0"/>
              </a:spcAft>
              <a:buNone/>
              <a:defRPr/>
            </a:lvl3pPr>
            <a:lvl4pPr marL="1371600" lvl="3" indent="0" algn="l">
              <a:lnSpc>
                <a:spcPct val="100000"/>
              </a:lnSpc>
              <a:spcBef>
                <a:spcPts val="0"/>
              </a:spcBef>
              <a:spcAft>
                <a:spcPts val="0"/>
              </a:spcAft>
              <a:buNone/>
              <a:defRPr/>
            </a:lvl4pPr>
            <a:lvl5pPr marL="1828800" lvl="4" indent="0" algn="l">
              <a:lnSpc>
                <a:spcPct val="100000"/>
              </a:lnSpc>
              <a:spcBef>
                <a:spcPts val="0"/>
              </a:spcBef>
              <a:spcAft>
                <a:spcPts val="0"/>
              </a:spcAft>
              <a:buNone/>
              <a:defRPr/>
            </a:lvl5pPr>
            <a:lvl6pPr marL="2286000" lvl="5" indent="0" algn="l">
              <a:lnSpc>
                <a:spcPct val="100000"/>
              </a:lnSpc>
              <a:spcBef>
                <a:spcPts val="0"/>
              </a:spcBef>
              <a:spcAft>
                <a:spcPts val="0"/>
              </a:spcAft>
              <a:buNone/>
              <a:defRPr/>
            </a:lvl6pPr>
            <a:lvl7pPr marL="3200400" lvl="6" indent="0" algn="l">
              <a:lnSpc>
                <a:spcPct val="100000"/>
              </a:lnSpc>
              <a:spcBef>
                <a:spcPts val="0"/>
              </a:spcBef>
              <a:spcAft>
                <a:spcPts val="0"/>
              </a:spcAft>
              <a:buNone/>
              <a:defRPr/>
            </a:lvl7pPr>
            <a:lvl8pPr marL="4572000" lvl="7" indent="0" algn="l">
              <a:lnSpc>
                <a:spcPct val="100000"/>
              </a:lnSpc>
              <a:spcBef>
                <a:spcPts val="0"/>
              </a:spcBef>
              <a:spcAft>
                <a:spcPts val="0"/>
              </a:spcAft>
              <a:buNone/>
              <a:defRPr/>
            </a:lvl8pPr>
            <a:lvl9pPr marL="6400800" lvl="8" indent="0" algn="l">
              <a:lnSpc>
                <a:spcPct val="100000"/>
              </a:lnSpc>
              <a:spcBef>
                <a:spcPts val="0"/>
              </a:spcBef>
              <a:spcAft>
                <a:spcPts val="0"/>
              </a:spcAft>
              <a:buNone/>
              <a:defRPr/>
            </a:lvl9pPr>
          </a:lstStyle>
          <a:p>
            <a:pPr>
              <a:defRPr/>
            </a:pPr>
            <a:r>
              <a:rPr lang="it-IT" kern="0">
                <a:solidFill>
                  <a:srgbClr val="000000"/>
                </a:solidFill>
              </a:rPr>
              <a:t>Adriano Grossi 25/9/2018</a:t>
            </a:r>
          </a:p>
        </p:txBody>
      </p:sp>
      <p:sp>
        <p:nvSpPr>
          <p:cNvPr id="72" name="Shape 72"/>
          <p:cNvSpPr txBox="1">
            <a:spLocks noGrp="1"/>
          </p:cNvSpPr>
          <p:nvPr>
            <p:ph type="sldNum" idx="12"/>
          </p:nvPr>
        </p:nvSpPr>
        <p:spPr>
          <a:xfrm>
            <a:off x="9347200" y="6248400"/>
            <a:ext cx="2540000" cy="457200"/>
          </a:xfrm>
          <a:prstGeom prst="rect">
            <a:avLst/>
          </a:prstGeom>
          <a:noFill/>
          <a:ln>
            <a:noFill/>
          </a:ln>
        </p:spPr>
        <p:txBody>
          <a:bodyPr lIns="91425" tIns="45700" rIns="91425" bIns="45700" anchor="t" anchorCtr="0">
            <a:noAutofit/>
          </a:bodyPr>
          <a:lstStyle/>
          <a:p>
            <a:pPr algn="r">
              <a:buSzPct val="25000"/>
              <a:defRPr/>
            </a:pPr>
            <a:fld id="{00000000-1234-1234-1234-123412341234}" type="slidenum">
              <a:rPr lang="en-US" sz="1400" kern="0" smtClean="0">
                <a:solidFill>
                  <a:srgbClr val="000000"/>
                </a:solidFill>
                <a:ea typeface="Arial"/>
                <a:cs typeface="Arial"/>
                <a:sym typeface="Arial"/>
              </a:rPr>
              <a:pPr algn="r">
                <a:buSzPct val="25000"/>
                <a:defRPr/>
              </a:pPr>
              <a:t>‹N›</a:t>
            </a:fld>
            <a:endParaRPr lang="en-US" sz="1400" kern="0">
              <a:solidFill>
                <a:srgbClr val="000000"/>
              </a:solidFill>
              <a:ea typeface="Arial"/>
              <a:cs typeface="Arial"/>
              <a:sym typeface="Arial"/>
            </a:endParaRPr>
          </a:p>
        </p:txBody>
      </p:sp>
    </p:spTree>
    <p:extLst>
      <p:ext uri="{BB962C8B-B14F-4D97-AF65-F5344CB8AC3E}">
        <p14:creationId xmlns:p14="http://schemas.microsoft.com/office/powerpoint/2010/main" val="2438968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1564216" y="457200"/>
            <a:ext cx="10363200" cy="1143000"/>
          </a:xfrm>
          <a:prstGeom prst="rect">
            <a:avLst/>
          </a:prstGeom>
          <a:noFill/>
          <a:ln>
            <a:noFill/>
          </a:ln>
        </p:spPr>
        <p:txBody>
          <a:bodyPr lIns="91425" tIns="91425" rIns="91425" bIns="91425" anchor="ctr" anchorCtr="0"/>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endParaRPr/>
          </a:p>
        </p:txBody>
      </p:sp>
      <p:sp>
        <p:nvSpPr>
          <p:cNvPr id="75" name="Shape 75"/>
          <p:cNvSpPr txBox="1">
            <a:spLocks noGrp="1"/>
          </p:cNvSpPr>
          <p:nvPr>
            <p:ph type="body" idx="1"/>
          </p:nvPr>
        </p:nvSpPr>
        <p:spPr>
          <a:xfrm>
            <a:off x="1564216" y="1981200"/>
            <a:ext cx="10363200" cy="4114800"/>
          </a:xfrm>
          <a:prstGeom prst="rect">
            <a:avLst/>
          </a:prstGeom>
          <a:noFill/>
          <a:ln>
            <a:noFill/>
          </a:ln>
        </p:spPr>
        <p:txBody>
          <a:bodyPr lIns="91425" tIns="91425" rIns="91425" bIns="91425" anchor="t" anchorCtr="0"/>
          <a:lstStyle>
            <a:lvl1pPr marL="342900" lvl="0" indent="-251459" algn="l">
              <a:lnSpc>
                <a:spcPct val="100000"/>
              </a:lnSpc>
              <a:spcBef>
                <a:spcPts val="360"/>
              </a:spcBef>
              <a:spcAft>
                <a:spcPts val="0"/>
              </a:spcAft>
              <a:defRPr/>
            </a:lvl1pPr>
            <a:lvl2pPr marL="742950" lvl="1" indent="-171450" algn="l">
              <a:lnSpc>
                <a:spcPct val="100000"/>
              </a:lnSpc>
              <a:spcBef>
                <a:spcPts val="360"/>
              </a:spcBef>
              <a:spcAft>
                <a:spcPts val="0"/>
              </a:spcAft>
              <a:buClr>
                <a:schemeClr val="dk1"/>
              </a:buClr>
              <a:defRPr/>
            </a:lvl2pPr>
            <a:lvl3pPr marL="1143000" lvl="2" indent="-114300" algn="l">
              <a:lnSpc>
                <a:spcPct val="100000"/>
              </a:lnSpc>
              <a:spcBef>
                <a:spcPts val="360"/>
              </a:spcBef>
              <a:spcAft>
                <a:spcPts val="0"/>
              </a:spcAft>
              <a:buClr>
                <a:schemeClr val="dk1"/>
              </a:buClr>
              <a:defRPr/>
            </a:lvl3pPr>
            <a:lvl4pPr marL="1600200" lvl="3" indent="-114300" algn="l">
              <a:lnSpc>
                <a:spcPct val="100000"/>
              </a:lnSpc>
              <a:spcBef>
                <a:spcPts val="360"/>
              </a:spcBef>
              <a:spcAft>
                <a:spcPts val="0"/>
              </a:spcAft>
              <a:buClr>
                <a:schemeClr val="dk1"/>
              </a:buClr>
              <a:defRPr/>
            </a:lvl4pPr>
            <a:lvl5pPr marL="2057400" lvl="4" indent="-114300" algn="l">
              <a:lnSpc>
                <a:spcPct val="100000"/>
              </a:lnSpc>
              <a:spcBef>
                <a:spcPts val="360"/>
              </a:spcBef>
              <a:spcAft>
                <a:spcPts val="0"/>
              </a:spcAft>
              <a:buClr>
                <a:schemeClr val="dk1"/>
              </a:buClr>
              <a:defRPr/>
            </a:lvl5pPr>
            <a:lvl6pPr marL="2514600" lvl="5" indent="-114300" algn="l">
              <a:lnSpc>
                <a:spcPct val="100000"/>
              </a:lnSpc>
              <a:spcBef>
                <a:spcPts val="360"/>
              </a:spcBef>
              <a:spcAft>
                <a:spcPts val="0"/>
              </a:spcAft>
              <a:buClr>
                <a:schemeClr val="dk1"/>
              </a:buClr>
              <a:defRPr/>
            </a:lvl6pPr>
            <a:lvl7pPr marL="3429000" lvl="6" indent="-114300" algn="l">
              <a:lnSpc>
                <a:spcPct val="100000"/>
              </a:lnSpc>
              <a:spcBef>
                <a:spcPts val="360"/>
              </a:spcBef>
              <a:spcAft>
                <a:spcPts val="0"/>
              </a:spcAft>
              <a:buClr>
                <a:schemeClr val="dk1"/>
              </a:buClr>
              <a:defRPr/>
            </a:lvl7pPr>
            <a:lvl8pPr marL="4800600" lvl="7" indent="-114300" algn="l">
              <a:lnSpc>
                <a:spcPct val="100000"/>
              </a:lnSpc>
              <a:spcBef>
                <a:spcPts val="360"/>
              </a:spcBef>
              <a:spcAft>
                <a:spcPts val="0"/>
              </a:spcAft>
              <a:buClr>
                <a:schemeClr val="dk1"/>
              </a:buClr>
              <a:defRPr/>
            </a:lvl8pPr>
            <a:lvl9pPr marL="6629400" lvl="8" indent="-114300" algn="l">
              <a:lnSpc>
                <a:spcPct val="100000"/>
              </a:lnSpc>
              <a:spcBef>
                <a:spcPts val="360"/>
              </a:spcBef>
              <a:spcAft>
                <a:spcPts val="0"/>
              </a:spcAft>
              <a:buClr>
                <a:schemeClr val="dk1"/>
              </a:buClr>
              <a:defRPr/>
            </a:lvl9pPr>
          </a:lstStyle>
          <a:p>
            <a:endParaRPr/>
          </a:p>
        </p:txBody>
      </p:sp>
      <p:sp>
        <p:nvSpPr>
          <p:cNvPr id="76" name="Shape 76"/>
          <p:cNvSpPr txBox="1">
            <a:spLocks noGrp="1"/>
          </p:cNvSpPr>
          <p:nvPr>
            <p:ph type="dt" idx="10"/>
          </p:nvPr>
        </p:nvSpPr>
        <p:spPr>
          <a:xfrm>
            <a:off x="1564216" y="6265863"/>
            <a:ext cx="2540000" cy="457199"/>
          </a:xfrm>
          <a:prstGeom prst="rect">
            <a:avLst/>
          </a:prstGeom>
          <a:noFill/>
          <a:ln>
            <a:noFill/>
          </a:ln>
        </p:spPr>
        <p:txBody>
          <a:bodyPr lIns="91425" tIns="91425" rIns="91425" bIns="91425" anchor="t" anchorCtr="0"/>
          <a:lstStyle>
            <a:lvl1pPr marL="0" lvl="0" indent="0" algn="l">
              <a:lnSpc>
                <a:spcPct val="100000"/>
              </a:lnSpc>
              <a:spcBef>
                <a:spcPts val="900"/>
              </a:spcBef>
              <a:spcAft>
                <a:spcPts val="0"/>
              </a:spcAft>
              <a:buNone/>
              <a:defRPr/>
            </a:lvl1pPr>
            <a:lvl2pPr marL="457200" lvl="1" indent="0" algn="l">
              <a:lnSpc>
                <a:spcPct val="100000"/>
              </a:lnSpc>
              <a:spcBef>
                <a:spcPts val="0"/>
              </a:spcBef>
              <a:spcAft>
                <a:spcPts val="0"/>
              </a:spcAft>
              <a:buNone/>
              <a:defRPr/>
            </a:lvl2pPr>
            <a:lvl3pPr marL="914400" lvl="2" indent="0" algn="l">
              <a:lnSpc>
                <a:spcPct val="100000"/>
              </a:lnSpc>
              <a:spcBef>
                <a:spcPts val="0"/>
              </a:spcBef>
              <a:spcAft>
                <a:spcPts val="0"/>
              </a:spcAft>
              <a:buNone/>
              <a:defRPr/>
            </a:lvl3pPr>
            <a:lvl4pPr marL="1371600" lvl="3" indent="0" algn="l">
              <a:lnSpc>
                <a:spcPct val="100000"/>
              </a:lnSpc>
              <a:spcBef>
                <a:spcPts val="0"/>
              </a:spcBef>
              <a:spcAft>
                <a:spcPts val="0"/>
              </a:spcAft>
              <a:buNone/>
              <a:defRPr/>
            </a:lvl4pPr>
            <a:lvl5pPr marL="1828800" lvl="4" indent="0" algn="l">
              <a:lnSpc>
                <a:spcPct val="100000"/>
              </a:lnSpc>
              <a:spcBef>
                <a:spcPts val="0"/>
              </a:spcBef>
              <a:spcAft>
                <a:spcPts val="0"/>
              </a:spcAft>
              <a:buNone/>
              <a:defRPr/>
            </a:lvl5pPr>
            <a:lvl6pPr marL="2286000" lvl="5" indent="0" algn="l">
              <a:lnSpc>
                <a:spcPct val="100000"/>
              </a:lnSpc>
              <a:spcBef>
                <a:spcPts val="0"/>
              </a:spcBef>
              <a:spcAft>
                <a:spcPts val="0"/>
              </a:spcAft>
              <a:buNone/>
              <a:defRPr/>
            </a:lvl6pPr>
            <a:lvl7pPr marL="3200400" lvl="6" indent="0" algn="l">
              <a:lnSpc>
                <a:spcPct val="100000"/>
              </a:lnSpc>
              <a:spcBef>
                <a:spcPts val="0"/>
              </a:spcBef>
              <a:spcAft>
                <a:spcPts val="0"/>
              </a:spcAft>
              <a:buNone/>
              <a:defRPr/>
            </a:lvl7pPr>
            <a:lvl8pPr marL="4572000" lvl="7" indent="0" algn="l">
              <a:lnSpc>
                <a:spcPct val="100000"/>
              </a:lnSpc>
              <a:spcBef>
                <a:spcPts val="0"/>
              </a:spcBef>
              <a:spcAft>
                <a:spcPts val="0"/>
              </a:spcAft>
              <a:buNone/>
              <a:defRPr/>
            </a:lvl8pPr>
            <a:lvl9pPr marL="6400800" lvl="8" indent="0" algn="l">
              <a:lnSpc>
                <a:spcPct val="100000"/>
              </a:lnSpc>
              <a:spcBef>
                <a:spcPts val="0"/>
              </a:spcBef>
              <a:spcAft>
                <a:spcPts val="0"/>
              </a:spcAft>
              <a:buNone/>
              <a:defRPr/>
            </a:lvl9pPr>
          </a:lstStyle>
          <a:p>
            <a:pPr>
              <a:defRPr/>
            </a:pPr>
            <a:endParaRPr lang="it-IT" kern="0">
              <a:solidFill>
                <a:srgbClr val="000000"/>
              </a:solidFill>
            </a:endParaRPr>
          </a:p>
        </p:txBody>
      </p:sp>
      <p:sp>
        <p:nvSpPr>
          <p:cNvPr id="77" name="Shape 77"/>
          <p:cNvSpPr txBox="1">
            <a:spLocks noGrp="1"/>
          </p:cNvSpPr>
          <p:nvPr>
            <p:ph type="ftr" idx="11"/>
          </p:nvPr>
        </p:nvSpPr>
        <p:spPr>
          <a:xfrm>
            <a:off x="4775200" y="6248400"/>
            <a:ext cx="3860800" cy="457200"/>
          </a:xfrm>
          <a:prstGeom prst="rect">
            <a:avLst/>
          </a:prstGeom>
          <a:noFill/>
          <a:ln>
            <a:noFill/>
          </a:ln>
        </p:spPr>
        <p:txBody>
          <a:bodyPr lIns="91425" tIns="91425" rIns="91425" bIns="91425" anchor="t" anchorCtr="0"/>
          <a:lstStyle>
            <a:lvl1pPr marL="0" lvl="0" indent="0" algn="ctr">
              <a:lnSpc>
                <a:spcPct val="100000"/>
              </a:lnSpc>
              <a:spcBef>
                <a:spcPts val="900"/>
              </a:spcBef>
              <a:spcAft>
                <a:spcPts val="0"/>
              </a:spcAft>
              <a:buNone/>
              <a:defRPr/>
            </a:lvl1pPr>
            <a:lvl2pPr marL="457200" lvl="1" indent="0" algn="l">
              <a:lnSpc>
                <a:spcPct val="100000"/>
              </a:lnSpc>
              <a:spcBef>
                <a:spcPts val="0"/>
              </a:spcBef>
              <a:spcAft>
                <a:spcPts val="0"/>
              </a:spcAft>
              <a:buNone/>
              <a:defRPr/>
            </a:lvl2pPr>
            <a:lvl3pPr marL="914400" lvl="2" indent="0" algn="l">
              <a:lnSpc>
                <a:spcPct val="100000"/>
              </a:lnSpc>
              <a:spcBef>
                <a:spcPts val="0"/>
              </a:spcBef>
              <a:spcAft>
                <a:spcPts val="0"/>
              </a:spcAft>
              <a:buNone/>
              <a:defRPr/>
            </a:lvl3pPr>
            <a:lvl4pPr marL="1371600" lvl="3" indent="0" algn="l">
              <a:lnSpc>
                <a:spcPct val="100000"/>
              </a:lnSpc>
              <a:spcBef>
                <a:spcPts val="0"/>
              </a:spcBef>
              <a:spcAft>
                <a:spcPts val="0"/>
              </a:spcAft>
              <a:buNone/>
              <a:defRPr/>
            </a:lvl4pPr>
            <a:lvl5pPr marL="1828800" lvl="4" indent="0" algn="l">
              <a:lnSpc>
                <a:spcPct val="100000"/>
              </a:lnSpc>
              <a:spcBef>
                <a:spcPts val="0"/>
              </a:spcBef>
              <a:spcAft>
                <a:spcPts val="0"/>
              </a:spcAft>
              <a:buNone/>
              <a:defRPr/>
            </a:lvl5pPr>
            <a:lvl6pPr marL="2286000" lvl="5" indent="0" algn="l">
              <a:lnSpc>
                <a:spcPct val="100000"/>
              </a:lnSpc>
              <a:spcBef>
                <a:spcPts val="0"/>
              </a:spcBef>
              <a:spcAft>
                <a:spcPts val="0"/>
              </a:spcAft>
              <a:buNone/>
              <a:defRPr/>
            </a:lvl6pPr>
            <a:lvl7pPr marL="3200400" lvl="6" indent="0" algn="l">
              <a:lnSpc>
                <a:spcPct val="100000"/>
              </a:lnSpc>
              <a:spcBef>
                <a:spcPts val="0"/>
              </a:spcBef>
              <a:spcAft>
                <a:spcPts val="0"/>
              </a:spcAft>
              <a:buNone/>
              <a:defRPr/>
            </a:lvl7pPr>
            <a:lvl8pPr marL="4572000" lvl="7" indent="0" algn="l">
              <a:lnSpc>
                <a:spcPct val="100000"/>
              </a:lnSpc>
              <a:spcBef>
                <a:spcPts val="0"/>
              </a:spcBef>
              <a:spcAft>
                <a:spcPts val="0"/>
              </a:spcAft>
              <a:buNone/>
              <a:defRPr/>
            </a:lvl8pPr>
            <a:lvl9pPr marL="6400800" lvl="8" indent="0" algn="l">
              <a:lnSpc>
                <a:spcPct val="100000"/>
              </a:lnSpc>
              <a:spcBef>
                <a:spcPts val="0"/>
              </a:spcBef>
              <a:spcAft>
                <a:spcPts val="0"/>
              </a:spcAft>
              <a:buNone/>
              <a:defRPr/>
            </a:lvl9pPr>
          </a:lstStyle>
          <a:p>
            <a:pPr>
              <a:defRPr/>
            </a:pPr>
            <a:r>
              <a:rPr lang="it-IT" kern="0">
                <a:solidFill>
                  <a:srgbClr val="000000"/>
                </a:solidFill>
              </a:rPr>
              <a:t>Adriano Grossi 25/9/2018</a:t>
            </a:r>
          </a:p>
        </p:txBody>
      </p:sp>
      <p:sp>
        <p:nvSpPr>
          <p:cNvPr id="78" name="Shape 78"/>
          <p:cNvSpPr txBox="1">
            <a:spLocks noGrp="1"/>
          </p:cNvSpPr>
          <p:nvPr>
            <p:ph type="sldNum" idx="12"/>
          </p:nvPr>
        </p:nvSpPr>
        <p:spPr>
          <a:xfrm>
            <a:off x="9347200" y="6248400"/>
            <a:ext cx="2540000" cy="457200"/>
          </a:xfrm>
          <a:prstGeom prst="rect">
            <a:avLst/>
          </a:prstGeom>
          <a:noFill/>
          <a:ln>
            <a:noFill/>
          </a:ln>
        </p:spPr>
        <p:txBody>
          <a:bodyPr lIns="91425" tIns="45700" rIns="91425" bIns="45700" anchor="t" anchorCtr="0">
            <a:noAutofit/>
          </a:bodyPr>
          <a:lstStyle/>
          <a:p>
            <a:pPr algn="r">
              <a:buSzPct val="25000"/>
              <a:defRPr/>
            </a:pPr>
            <a:fld id="{00000000-1234-1234-1234-123412341234}" type="slidenum">
              <a:rPr lang="en-US" sz="1400" kern="0" smtClean="0">
                <a:solidFill>
                  <a:srgbClr val="000000"/>
                </a:solidFill>
                <a:ea typeface="Arial"/>
                <a:cs typeface="Arial"/>
                <a:sym typeface="Arial"/>
              </a:rPr>
              <a:pPr algn="r">
                <a:buSzPct val="25000"/>
                <a:defRPr/>
              </a:pPr>
              <a:t>‹N›</a:t>
            </a:fld>
            <a:endParaRPr lang="en-US" sz="1400" kern="0">
              <a:solidFill>
                <a:srgbClr val="000000"/>
              </a:solidFill>
              <a:ea typeface="Arial"/>
              <a:cs typeface="Arial"/>
              <a:sym typeface="Arial"/>
            </a:endParaRPr>
          </a:p>
        </p:txBody>
      </p:sp>
    </p:spTree>
    <p:extLst>
      <p:ext uri="{BB962C8B-B14F-4D97-AF65-F5344CB8AC3E}">
        <p14:creationId xmlns:p14="http://schemas.microsoft.com/office/powerpoint/2010/main" val="1478090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r>
              <a:rPr lang="es-ES">
                <a:solidFill>
                  <a:srgbClr val="000000"/>
                </a:solidFill>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9AB2C0F-2A99-45CD-B316-EC27423C9D3C}" type="slidenum">
              <a:rPr lang="es-ES" altLang="it-IT" smtClean="0">
                <a:solidFill>
                  <a:srgbClr val="000000"/>
                </a:solidFill>
              </a:rPr>
              <a:pPr fontAlgn="base">
                <a:spcBef>
                  <a:spcPct val="0"/>
                </a:spcBef>
                <a:spcAft>
                  <a:spcPct val="0"/>
                </a:spcAft>
              </a:pPr>
              <a:t>‹N›</a:t>
            </a:fld>
            <a:endParaRPr lang="es-ES" altLang="it-IT">
              <a:solidFill>
                <a:srgbClr val="000000"/>
              </a:solidFill>
            </a:endParaRPr>
          </a:p>
        </p:txBody>
      </p:sp>
    </p:spTree>
    <p:extLst>
      <p:ext uri="{BB962C8B-B14F-4D97-AF65-F5344CB8AC3E}">
        <p14:creationId xmlns:p14="http://schemas.microsoft.com/office/powerpoint/2010/main" val="90560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pPr defTabSz="914259">
              <a:defRPr/>
            </a:pPr>
            <a:endParaRPr lang="it-IT" alt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pPr defTabSz="914259">
              <a:defRPr/>
            </a:pPr>
            <a:r>
              <a:rPr lang="it-IT" altLang="it-IT">
                <a:solidFill>
                  <a:srgbClr val="000000"/>
                </a:solidFill>
              </a:rPr>
              <a:t>Adriano Grossi 25/9/2018</a:t>
            </a:r>
          </a:p>
        </p:txBody>
      </p:sp>
      <p:sp>
        <p:nvSpPr>
          <p:cNvPr id="4" name="Segnaposto numero diapositiva 3"/>
          <p:cNvSpPr>
            <a:spLocks noGrp="1"/>
          </p:cNvSpPr>
          <p:nvPr>
            <p:ph type="sldNum" sz="quarter" idx="12"/>
          </p:nvPr>
        </p:nvSpPr>
        <p:spPr/>
        <p:txBody>
          <a:bodyPr/>
          <a:lstStyle>
            <a:lvl1pPr>
              <a:defRPr/>
            </a:lvl1pPr>
          </a:lstStyle>
          <a:p>
            <a:pPr defTabSz="914259">
              <a:defRPr/>
            </a:pPr>
            <a:fld id="{25EF8CC9-7F57-4B3B-9924-C5687C1BDB7B}" type="slidenum">
              <a:rPr lang="it-IT" altLang="it-IT" smtClean="0">
                <a:solidFill>
                  <a:srgbClr val="000000"/>
                </a:solidFill>
              </a:rPr>
              <a:pPr defTabSz="914259">
                <a:defRPr/>
              </a:pPr>
              <a:t>‹N›</a:t>
            </a:fld>
            <a:endParaRPr lang="it-IT" altLang="it-IT">
              <a:solidFill>
                <a:srgbClr val="000000"/>
              </a:solidFill>
            </a:endParaRPr>
          </a:p>
        </p:txBody>
      </p:sp>
    </p:spTree>
    <p:extLst>
      <p:ext uri="{BB962C8B-B14F-4D97-AF65-F5344CB8AC3E}">
        <p14:creationId xmlns:p14="http://schemas.microsoft.com/office/powerpoint/2010/main" val="424329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it-IT">
                <a:solidFill>
                  <a:prstClr val="black">
                    <a:tint val="75000"/>
                  </a:prstClr>
                </a:solidFill>
              </a:rPr>
              <a:t>Adriano Grossi 25/9/2018</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48996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8624" y="3581705"/>
            <a:ext cx="10994760" cy="1527050"/>
          </a:xfrm>
          <a:effectLst>
            <a:outerShdw blurRad="50800" dist="38100" dir="2700000" algn="ctr" rotWithShape="0">
              <a:schemeClr val="tx1">
                <a:alpha val="68000"/>
              </a:scheme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98624" y="5108762"/>
            <a:ext cx="10994760" cy="1068935"/>
          </a:xfrm>
        </p:spPr>
        <p:txBody>
          <a:bodyPr>
            <a:normAutofit/>
          </a:bodyPr>
          <a:lstStyle>
            <a:lvl1pPr marL="0" indent="0" algn="r">
              <a:buNone/>
              <a:defRPr sz="2800">
                <a:solidFill>
                  <a:srgbClr val="FFFF00"/>
                </a:solidFill>
              </a:defRPr>
            </a:lvl1pPr>
            <a:lvl2pPr marL="456509" indent="0" algn="ctr">
              <a:buNone/>
              <a:defRPr>
                <a:solidFill>
                  <a:schemeClr val="tx1">
                    <a:tint val="75000"/>
                  </a:schemeClr>
                </a:solidFill>
              </a:defRPr>
            </a:lvl2pPr>
            <a:lvl3pPr marL="913014" indent="0" algn="ctr">
              <a:buNone/>
              <a:defRPr>
                <a:solidFill>
                  <a:schemeClr val="tx1">
                    <a:tint val="75000"/>
                  </a:schemeClr>
                </a:solidFill>
              </a:defRPr>
            </a:lvl3pPr>
            <a:lvl4pPr marL="1369523" indent="0" algn="ctr">
              <a:buNone/>
              <a:defRPr>
                <a:solidFill>
                  <a:schemeClr val="tx1">
                    <a:tint val="75000"/>
                  </a:schemeClr>
                </a:solidFill>
              </a:defRPr>
            </a:lvl4pPr>
            <a:lvl5pPr marL="1826029" indent="0" algn="ctr">
              <a:buNone/>
              <a:defRPr>
                <a:solidFill>
                  <a:schemeClr val="tx1">
                    <a:tint val="75000"/>
                  </a:schemeClr>
                </a:solidFill>
              </a:defRPr>
            </a:lvl5pPr>
            <a:lvl6pPr marL="2282538" indent="0" algn="ctr">
              <a:buNone/>
              <a:defRPr>
                <a:solidFill>
                  <a:schemeClr val="tx1">
                    <a:tint val="75000"/>
                  </a:schemeClr>
                </a:solidFill>
              </a:defRPr>
            </a:lvl6pPr>
            <a:lvl7pPr marL="2739043" indent="0" algn="ctr">
              <a:buNone/>
              <a:defRPr>
                <a:solidFill>
                  <a:schemeClr val="tx1">
                    <a:tint val="75000"/>
                  </a:schemeClr>
                </a:solidFill>
              </a:defRPr>
            </a:lvl7pPr>
            <a:lvl8pPr marL="3195554" indent="0" algn="ctr">
              <a:buNone/>
              <a:defRPr>
                <a:solidFill>
                  <a:schemeClr val="tx1">
                    <a:tint val="75000"/>
                  </a:schemeClr>
                </a:solidFill>
              </a:defRPr>
            </a:lvl8pPr>
            <a:lvl9pPr marL="3652055"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pPr defTabSz="914259"/>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6" name="Slide Number Placeholder 5"/>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dirty="0">
              <a:solidFill>
                <a:prstClr val="black">
                  <a:tint val="75000"/>
                </a:prstClr>
              </a:solidFill>
            </a:endParaRPr>
          </a:p>
        </p:txBody>
      </p:sp>
    </p:spTree>
    <p:extLst>
      <p:ext uri="{BB962C8B-B14F-4D97-AF65-F5344CB8AC3E}">
        <p14:creationId xmlns:p14="http://schemas.microsoft.com/office/powerpoint/2010/main" val="1233966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985720"/>
            <a:ext cx="10972800" cy="610820"/>
          </a:xfrm>
        </p:spPr>
        <p:txBody>
          <a:bodyPr>
            <a:normAutofit/>
          </a:bodyPr>
          <a:lstStyle>
            <a:lvl1pPr algn="l">
              <a:defRPr sz="36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598620" y="1596540"/>
            <a:ext cx="10972800"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914259"/>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6" name="Slide Number Placeholder 5"/>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a:solidFill>
                <a:prstClr val="black">
                  <a:tint val="75000"/>
                </a:prstClr>
              </a:solidFill>
            </a:endParaRPr>
          </a:p>
        </p:txBody>
      </p:sp>
    </p:spTree>
    <p:extLst>
      <p:ext uri="{BB962C8B-B14F-4D97-AF65-F5344CB8AC3E}">
        <p14:creationId xmlns:p14="http://schemas.microsoft.com/office/powerpoint/2010/main" val="311987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it-IT"/>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it-IT"/>
              <a:t>Adriano Grossi 25/9/2018</a:t>
            </a: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6BDFF782-2CE4-4BAA-B177-70FDCA7B6205}"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3836829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1081" y="374904"/>
            <a:ext cx="8958691" cy="868839"/>
          </a:xfrm>
        </p:spPr>
        <p:txBody>
          <a:bodyPr>
            <a:normAutofit/>
          </a:bodyPr>
          <a:lstStyle>
            <a:lvl1pPr algn="l">
              <a:defRPr sz="36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2431084" y="1138442"/>
            <a:ext cx="8958691" cy="50392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defTabSz="914259"/>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6" name="Slide Number Placeholder 5"/>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a:solidFill>
                <a:prstClr val="black">
                  <a:tint val="75000"/>
                </a:prstClr>
              </a:solidFill>
            </a:endParaRPr>
          </a:p>
        </p:txBody>
      </p:sp>
    </p:spTree>
    <p:extLst>
      <p:ext uri="{BB962C8B-B14F-4D97-AF65-F5344CB8AC3E}">
        <p14:creationId xmlns:p14="http://schemas.microsoft.com/office/powerpoint/2010/main" val="2125263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8"/>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22"/>
            <a:ext cx="10363200" cy="1500187"/>
          </a:xfrm>
        </p:spPr>
        <p:txBody>
          <a:bodyPr anchor="b"/>
          <a:lstStyle>
            <a:lvl1pPr marL="0" indent="0">
              <a:buNone/>
              <a:defRPr sz="2000">
                <a:solidFill>
                  <a:schemeClr val="tx1">
                    <a:tint val="75000"/>
                  </a:schemeClr>
                </a:solidFill>
              </a:defRPr>
            </a:lvl1pPr>
            <a:lvl2pPr marL="456509" indent="0">
              <a:buNone/>
              <a:defRPr sz="1800">
                <a:solidFill>
                  <a:schemeClr val="tx1">
                    <a:tint val="75000"/>
                  </a:schemeClr>
                </a:solidFill>
              </a:defRPr>
            </a:lvl2pPr>
            <a:lvl3pPr marL="913014" indent="0">
              <a:buNone/>
              <a:defRPr sz="1600">
                <a:solidFill>
                  <a:schemeClr val="tx1">
                    <a:tint val="75000"/>
                  </a:schemeClr>
                </a:solidFill>
              </a:defRPr>
            </a:lvl3pPr>
            <a:lvl4pPr marL="1369523" indent="0">
              <a:buNone/>
              <a:defRPr sz="1400">
                <a:solidFill>
                  <a:schemeClr val="tx1">
                    <a:tint val="75000"/>
                  </a:schemeClr>
                </a:solidFill>
              </a:defRPr>
            </a:lvl4pPr>
            <a:lvl5pPr marL="1826029" indent="0">
              <a:buNone/>
              <a:defRPr sz="1400">
                <a:solidFill>
                  <a:schemeClr val="tx1">
                    <a:tint val="75000"/>
                  </a:schemeClr>
                </a:solidFill>
              </a:defRPr>
            </a:lvl5pPr>
            <a:lvl6pPr marL="2282538" indent="0">
              <a:buNone/>
              <a:defRPr sz="1400">
                <a:solidFill>
                  <a:schemeClr val="tx1">
                    <a:tint val="75000"/>
                  </a:schemeClr>
                </a:solidFill>
              </a:defRPr>
            </a:lvl6pPr>
            <a:lvl7pPr marL="2739043" indent="0">
              <a:buNone/>
              <a:defRPr sz="1400">
                <a:solidFill>
                  <a:schemeClr val="tx1">
                    <a:tint val="75000"/>
                  </a:schemeClr>
                </a:solidFill>
              </a:defRPr>
            </a:lvl7pPr>
            <a:lvl8pPr marL="3195554" indent="0">
              <a:buNone/>
              <a:defRPr sz="1400">
                <a:solidFill>
                  <a:schemeClr val="tx1">
                    <a:tint val="75000"/>
                  </a:schemeClr>
                </a:solidFill>
              </a:defRPr>
            </a:lvl8pPr>
            <a:lvl9pPr marL="365205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259"/>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6" name="Slide Number Placeholder 5"/>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a:solidFill>
                <a:prstClr val="black">
                  <a:tint val="75000"/>
                </a:prstClr>
              </a:solidFill>
            </a:endParaRPr>
          </a:p>
        </p:txBody>
      </p:sp>
    </p:spTree>
    <p:extLst>
      <p:ext uri="{BB962C8B-B14F-4D97-AF65-F5344CB8AC3E}">
        <p14:creationId xmlns:p14="http://schemas.microsoft.com/office/powerpoint/2010/main" val="414724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3021"/>
            <a:ext cx="10972800" cy="584623"/>
          </a:xfrm>
        </p:spPr>
        <p:txBody>
          <a:bodyPr/>
          <a:lstStyle/>
          <a:p>
            <a:r>
              <a:rPr lang="en-US"/>
              <a:t>Click to edit Master title style</a:t>
            </a:r>
          </a:p>
        </p:txBody>
      </p:sp>
      <p:sp>
        <p:nvSpPr>
          <p:cNvPr id="3" name="Content Placeholder 2"/>
          <p:cNvSpPr>
            <a:spLocks noGrp="1"/>
          </p:cNvSpPr>
          <p:nvPr>
            <p:ph sz="half" idx="1"/>
          </p:nvPr>
        </p:nvSpPr>
        <p:spPr>
          <a:xfrm>
            <a:off x="609600" y="160021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1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4259"/>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7" name="Slide Number Placeholder 6"/>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a:solidFill>
                <a:prstClr val="black">
                  <a:tint val="75000"/>
                </a:prstClr>
              </a:solidFill>
            </a:endParaRPr>
          </a:p>
        </p:txBody>
      </p:sp>
    </p:spTree>
    <p:extLst>
      <p:ext uri="{BB962C8B-B14F-4D97-AF65-F5344CB8AC3E}">
        <p14:creationId xmlns:p14="http://schemas.microsoft.com/office/powerpoint/2010/main" val="3749464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985720"/>
            <a:ext cx="10972800" cy="532180"/>
          </a:xfrm>
        </p:spPr>
        <p:txBody>
          <a:bodyPr>
            <a:normAutofit/>
          </a:bodyPr>
          <a:lstStyle>
            <a:lvl1pPr algn="l">
              <a:defRPr sz="3600">
                <a:solidFill>
                  <a:srgbClr val="FFFF00"/>
                </a:solidFill>
              </a:defRPr>
            </a:lvl1pPr>
          </a:lstStyle>
          <a:p>
            <a:r>
              <a:rPr lang="en-US" dirty="0"/>
              <a:t>Click to edit Master title style</a:t>
            </a:r>
          </a:p>
        </p:txBody>
      </p:sp>
      <p:sp>
        <p:nvSpPr>
          <p:cNvPr id="3" name="Text Placeholder 2"/>
          <p:cNvSpPr>
            <a:spLocks noGrp="1"/>
          </p:cNvSpPr>
          <p:nvPr>
            <p:ph type="body" idx="1"/>
          </p:nvPr>
        </p:nvSpPr>
        <p:spPr>
          <a:xfrm>
            <a:off x="598623" y="1577497"/>
            <a:ext cx="5386917" cy="639762"/>
          </a:xfrm>
        </p:spPr>
        <p:txBody>
          <a:bodyPr anchor="b"/>
          <a:lstStyle>
            <a:lvl1pPr marL="0" indent="0">
              <a:buNone/>
              <a:defRPr sz="2400" b="1">
                <a:solidFill>
                  <a:schemeClr val="bg1"/>
                </a:solidFill>
              </a:defRPr>
            </a:lvl1pPr>
            <a:lvl2pPr marL="456509" indent="0">
              <a:buNone/>
              <a:defRPr sz="2000" b="1"/>
            </a:lvl2pPr>
            <a:lvl3pPr marL="913014" indent="0">
              <a:buNone/>
              <a:defRPr sz="1800" b="1"/>
            </a:lvl3pPr>
            <a:lvl4pPr marL="1369523" indent="0">
              <a:buNone/>
              <a:defRPr sz="1600" b="1"/>
            </a:lvl4pPr>
            <a:lvl5pPr marL="1826029" indent="0">
              <a:buNone/>
              <a:defRPr sz="1600" b="1"/>
            </a:lvl5pPr>
            <a:lvl6pPr marL="2282538" indent="0">
              <a:buNone/>
              <a:defRPr sz="1600" b="1"/>
            </a:lvl6pPr>
            <a:lvl7pPr marL="2739043" indent="0">
              <a:buNone/>
              <a:defRPr sz="1600" b="1"/>
            </a:lvl7pPr>
            <a:lvl8pPr marL="3195554" indent="0">
              <a:buNone/>
              <a:defRPr sz="1600" b="1"/>
            </a:lvl8pPr>
            <a:lvl9pPr marL="365205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98623" y="2207360"/>
            <a:ext cx="5386917"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2409" y="1577497"/>
            <a:ext cx="5389033" cy="639762"/>
          </a:xfrm>
        </p:spPr>
        <p:txBody>
          <a:bodyPr anchor="b"/>
          <a:lstStyle>
            <a:lvl1pPr marL="0" indent="0">
              <a:buNone/>
              <a:defRPr sz="2400" b="1">
                <a:solidFill>
                  <a:schemeClr val="bg1"/>
                </a:solidFill>
              </a:defRPr>
            </a:lvl1pPr>
            <a:lvl2pPr marL="456509" indent="0">
              <a:buNone/>
              <a:defRPr sz="2000" b="1"/>
            </a:lvl2pPr>
            <a:lvl3pPr marL="913014" indent="0">
              <a:buNone/>
              <a:defRPr sz="1800" b="1"/>
            </a:lvl3pPr>
            <a:lvl4pPr marL="1369523" indent="0">
              <a:buNone/>
              <a:defRPr sz="1600" b="1"/>
            </a:lvl4pPr>
            <a:lvl5pPr marL="1826029" indent="0">
              <a:buNone/>
              <a:defRPr sz="1600" b="1"/>
            </a:lvl5pPr>
            <a:lvl6pPr marL="2282538" indent="0">
              <a:buNone/>
              <a:defRPr sz="1600" b="1"/>
            </a:lvl6pPr>
            <a:lvl7pPr marL="2739043" indent="0">
              <a:buNone/>
              <a:defRPr sz="1600" b="1"/>
            </a:lvl7pPr>
            <a:lvl8pPr marL="3195554" indent="0">
              <a:buNone/>
              <a:defRPr sz="1600" b="1"/>
            </a:lvl8pPr>
            <a:lvl9pPr marL="3652055"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2409" y="2207360"/>
            <a:ext cx="5389033"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defTabSz="914259"/>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9" name="Slide Number Placeholder 8"/>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a:solidFill>
                <a:prstClr val="black">
                  <a:tint val="75000"/>
                </a:prstClr>
              </a:solidFill>
            </a:endParaRPr>
          </a:p>
        </p:txBody>
      </p:sp>
    </p:spTree>
    <p:extLst>
      <p:ext uri="{BB962C8B-B14F-4D97-AF65-F5344CB8AC3E}">
        <p14:creationId xmlns:p14="http://schemas.microsoft.com/office/powerpoint/2010/main" val="2189708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259"/>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5" name="Slide Number Placeholder 4"/>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a:solidFill>
                <a:prstClr val="black">
                  <a:tint val="75000"/>
                </a:prstClr>
              </a:solidFill>
            </a:endParaRPr>
          </a:p>
        </p:txBody>
      </p:sp>
    </p:spTree>
    <p:extLst>
      <p:ext uri="{BB962C8B-B14F-4D97-AF65-F5344CB8AC3E}">
        <p14:creationId xmlns:p14="http://schemas.microsoft.com/office/powerpoint/2010/main" val="1174941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259"/>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4" name="Slide Number Placeholder 3"/>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a:solidFill>
                <a:prstClr val="black">
                  <a:tint val="75000"/>
                </a:prstClr>
              </a:solidFill>
            </a:endParaRPr>
          </a:p>
        </p:txBody>
      </p:sp>
    </p:spTree>
    <p:extLst>
      <p:ext uri="{BB962C8B-B14F-4D97-AF65-F5344CB8AC3E}">
        <p14:creationId xmlns:p14="http://schemas.microsoft.com/office/powerpoint/2010/main" val="2134595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5"/>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9" y="1435102"/>
            <a:ext cx="4011084" cy="4691063"/>
          </a:xfrm>
        </p:spPr>
        <p:txBody>
          <a:bodyPr/>
          <a:lstStyle>
            <a:lvl1pPr marL="0" indent="0">
              <a:buNone/>
              <a:defRPr sz="1400"/>
            </a:lvl1pPr>
            <a:lvl2pPr marL="456509" indent="0">
              <a:buNone/>
              <a:defRPr sz="1200"/>
            </a:lvl2pPr>
            <a:lvl3pPr marL="913014" indent="0">
              <a:buNone/>
              <a:defRPr sz="1000"/>
            </a:lvl3pPr>
            <a:lvl4pPr marL="1369523" indent="0">
              <a:buNone/>
              <a:defRPr sz="900"/>
            </a:lvl4pPr>
            <a:lvl5pPr marL="1826029" indent="0">
              <a:buNone/>
              <a:defRPr sz="900"/>
            </a:lvl5pPr>
            <a:lvl6pPr marL="2282538" indent="0">
              <a:buNone/>
              <a:defRPr sz="900"/>
            </a:lvl6pPr>
            <a:lvl7pPr marL="2739043" indent="0">
              <a:buNone/>
              <a:defRPr sz="900"/>
            </a:lvl7pPr>
            <a:lvl8pPr marL="3195554" indent="0">
              <a:buNone/>
              <a:defRPr sz="900"/>
            </a:lvl8pPr>
            <a:lvl9pPr marL="365205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259"/>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7" name="Slide Number Placeholder 6"/>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a:solidFill>
                <a:prstClr val="black">
                  <a:tint val="75000"/>
                </a:prstClr>
              </a:solidFill>
            </a:endParaRPr>
          </a:p>
        </p:txBody>
      </p:sp>
    </p:spTree>
    <p:extLst>
      <p:ext uri="{BB962C8B-B14F-4D97-AF65-F5344CB8AC3E}">
        <p14:creationId xmlns:p14="http://schemas.microsoft.com/office/powerpoint/2010/main" val="2815482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509" indent="0">
              <a:buNone/>
              <a:defRPr sz="2800"/>
            </a:lvl2pPr>
            <a:lvl3pPr marL="913014" indent="0">
              <a:buNone/>
              <a:defRPr sz="2400"/>
            </a:lvl3pPr>
            <a:lvl4pPr marL="1369523" indent="0">
              <a:buNone/>
              <a:defRPr sz="2000"/>
            </a:lvl4pPr>
            <a:lvl5pPr marL="1826029" indent="0">
              <a:buNone/>
              <a:defRPr sz="2000"/>
            </a:lvl5pPr>
            <a:lvl6pPr marL="2282538" indent="0">
              <a:buNone/>
              <a:defRPr sz="2000"/>
            </a:lvl6pPr>
            <a:lvl7pPr marL="2739043" indent="0">
              <a:buNone/>
              <a:defRPr sz="2000"/>
            </a:lvl7pPr>
            <a:lvl8pPr marL="3195554" indent="0">
              <a:buNone/>
              <a:defRPr sz="2000"/>
            </a:lvl8pPr>
            <a:lvl9pPr marL="3652055"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509" indent="0">
              <a:buNone/>
              <a:defRPr sz="1200"/>
            </a:lvl2pPr>
            <a:lvl3pPr marL="913014" indent="0">
              <a:buNone/>
              <a:defRPr sz="1000"/>
            </a:lvl3pPr>
            <a:lvl4pPr marL="1369523" indent="0">
              <a:buNone/>
              <a:defRPr sz="900"/>
            </a:lvl4pPr>
            <a:lvl5pPr marL="1826029" indent="0">
              <a:buNone/>
              <a:defRPr sz="900"/>
            </a:lvl5pPr>
            <a:lvl6pPr marL="2282538" indent="0">
              <a:buNone/>
              <a:defRPr sz="900"/>
            </a:lvl6pPr>
            <a:lvl7pPr marL="2739043" indent="0">
              <a:buNone/>
              <a:defRPr sz="900"/>
            </a:lvl7pPr>
            <a:lvl8pPr marL="3195554" indent="0">
              <a:buNone/>
              <a:defRPr sz="900"/>
            </a:lvl8pPr>
            <a:lvl9pPr marL="365205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259"/>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7" name="Slide Number Placeholder 6"/>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a:solidFill>
                <a:prstClr val="black">
                  <a:tint val="75000"/>
                </a:prstClr>
              </a:solidFill>
            </a:endParaRPr>
          </a:p>
        </p:txBody>
      </p:sp>
    </p:spTree>
    <p:extLst>
      <p:ext uri="{BB962C8B-B14F-4D97-AF65-F5344CB8AC3E}">
        <p14:creationId xmlns:p14="http://schemas.microsoft.com/office/powerpoint/2010/main" val="359150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259"/>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6" name="Slide Number Placeholder 5"/>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a:solidFill>
                <a:prstClr val="black">
                  <a:tint val="75000"/>
                </a:prstClr>
              </a:solidFill>
            </a:endParaRPr>
          </a:p>
        </p:txBody>
      </p:sp>
    </p:spTree>
    <p:extLst>
      <p:ext uri="{BB962C8B-B14F-4D97-AF65-F5344CB8AC3E}">
        <p14:creationId xmlns:p14="http://schemas.microsoft.com/office/powerpoint/2010/main" val="511580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259"/>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259"/>
            <a:r>
              <a:rPr lang="en-US">
                <a:solidFill>
                  <a:prstClr val="black">
                    <a:tint val="75000"/>
                  </a:prstClr>
                </a:solidFill>
              </a:rPr>
              <a:t>Adriano Grossi 25/9/2018</a:t>
            </a:r>
          </a:p>
        </p:txBody>
      </p:sp>
      <p:sp>
        <p:nvSpPr>
          <p:cNvPr id="6" name="Slide Number Placeholder 5"/>
          <p:cNvSpPr>
            <a:spLocks noGrp="1"/>
          </p:cNvSpPr>
          <p:nvPr>
            <p:ph type="sldNum" sz="quarter" idx="12"/>
          </p:nvPr>
        </p:nvSpPr>
        <p:spPr/>
        <p:txBody>
          <a:bodyPr/>
          <a:lstStyle/>
          <a:p>
            <a:pPr defTabSz="914259"/>
            <a:fld id="{B82CCC60-E8CD-4174-8B1A-7DF615B22EEF}" type="slidenum">
              <a:rPr lang="en-US" smtClean="0">
                <a:solidFill>
                  <a:prstClr val="black">
                    <a:tint val="75000"/>
                  </a:prstClr>
                </a:solidFill>
              </a:rPr>
              <a:pPr defTabSz="914259"/>
              <a:t>‹N›</a:t>
            </a:fld>
            <a:endParaRPr lang="en-US">
              <a:solidFill>
                <a:prstClr val="black">
                  <a:tint val="75000"/>
                </a:prstClr>
              </a:solidFill>
            </a:endParaRPr>
          </a:p>
        </p:txBody>
      </p:sp>
    </p:spTree>
    <p:extLst>
      <p:ext uri="{BB962C8B-B14F-4D97-AF65-F5344CB8AC3E}">
        <p14:creationId xmlns:p14="http://schemas.microsoft.com/office/powerpoint/2010/main" val="285394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bg2"/>
        </a:solidFill>
        <a:effectLst/>
      </p:bgPr>
    </p:bg>
    <p:spTree>
      <p:nvGrpSpPr>
        <p:cNvPr id="1" name=""/>
        <p:cNvGrpSpPr/>
        <p:nvPr/>
      </p:nvGrpSpPr>
      <p:grpSpPr>
        <a:xfrm>
          <a:off x="0" y="0"/>
          <a:ext cx="0" cy="0"/>
          <a:chOff x="0" y="0"/>
          <a:chExt cx="0" cy="0"/>
        </a:xfrm>
      </p:grpSpPr>
      <p:cxnSp>
        <p:nvCxnSpPr>
          <p:cNvPr id="4" name="Straight Connector 6"/>
          <p:cNvCxnSpPr/>
          <p:nvPr/>
        </p:nvCxnSpPr>
        <p:spPr>
          <a:xfrm>
            <a:off x="975784" y="4598989"/>
            <a:ext cx="104648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it-IT"/>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it-IT"/>
              <a:t>Adriano Grossi 25/9/2018</a:t>
            </a:r>
          </a:p>
        </p:txBody>
      </p:sp>
      <p:sp>
        <p:nvSpPr>
          <p:cNvPr id="7" name="Slide Number Placeholder 5"/>
          <p:cNvSpPr>
            <a:spLocks noGrp="1"/>
          </p:cNvSpPr>
          <p:nvPr>
            <p:ph type="sldNum" sz="quarter" idx="12"/>
          </p:nvPr>
        </p:nvSpPr>
        <p:spPr/>
        <p:txBody>
          <a:bodyPr/>
          <a:lstStyle>
            <a:lvl1pPr>
              <a:defRPr/>
            </a:lvl1pPr>
          </a:lstStyle>
          <a:p>
            <a:pPr fontAlgn="base">
              <a:spcBef>
                <a:spcPct val="0"/>
              </a:spcBef>
              <a:spcAft>
                <a:spcPct val="0"/>
              </a:spcAft>
            </a:pPr>
            <a:fld id="{1EB8E075-21EA-4887-A072-CF8D04EE6CF8}"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93481535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Titolo, contenuto e testo">
    <p:spTree>
      <p:nvGrpSpPr>
        <p:cNvPr id="1" name=""/>
        <p:cNvGrpSpPr/>
        <p:nvPr/>
      </p:nvGrpSpPr>
      <p:grpSpPr>
        <a:xfrm>
          <a:off x="0" y="0"/>
          <a:ext cx="0" cy="0"/>
          <a:chOff x="0" y="0"/>
          <a:chExt cx="0" cy="0"/>
        </a:xfrm>
      </p:grpSpPr>
      <p:sp>
        <p:nvSpPr>
          <p:cNvPr id="2" name="Titolo 1"/>
          <p:cNvSpPr>
            <a:spLocks noGrp="1"/>
          </p:cNvSpPr>
          <p:nvPr>
            <p:ph type="title"/>
          </p:nvPr>
        </p:nvSpPr>
        <p:spPr>
          <a:xfrm>
            <a:off x="609600" y="381000"/>
            <a:ext cx="10972800" cy="1371600"/>
          </a:xfrm>
        </p:spPr>
        <p:txBody>
          <a:bodyPr/>
          <a:lstStyle/>
          <a:p>
            <a:r>
              <a:rPr lang="it-IT"/>
              <a:t>Fare clic per modificare lo stile del titolo</a:t>
            </a:r>
          </a:p>
        </p:txBody>
      </p:sp>
      <p:sp>
        <p:nvSpPr>
          <p:cNvPr id="3" name="Segnaposto contenuto 2"/>
          <p:cNvSpPr>
            <a:spLocks noGrp="1"/>
          </p:cNvSpPr>
          <p:nvPr>
            <p:ph sz="half" idx="1"/>
          </p:nvPr>
        </p:nvSpPr>
        <p:spPr>
          <a:xfrm>
            <a:off x="609600" y="1981200"/>
            <a:ext cx="53848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197600" y="1981200"/>
            <a:ext cx="53848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defTabSz="914259">
              <a:defRPr/>
            </a:pPr>
            <a:endParaRPr lang="it-IT">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defTabSz="914259">
              <a:defRPr/>
            </a:pPr>
            <a:r>
              <a:rPr lang="it-IT">
                <a:solidFill>
                  <a:prstClr val="black">
                    <a:tint val="75000"/>
                  </a:prstClr>
                </a:solidFill>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defTabSz="914259">
              <a:defRPr/>
            </a:pPr>
            <a:fld id="{12EEC2D4-1BC5-452F-809D-577273843EDF}" type="slidenum">
              <a:rPr lang="it-IT" smtClean="0">
                <a:solidFill>
                  <a:prstClr val="black">
                    <a:tint val="75000"/>
                  </a:prstClr>
                </a:solidFill>
              </a:rPr>
              <a:pPr defTabSz="914259">
                <a:defRPr/>
              </a:pPr>
              <a:t>‹N›</a:t>
            </a:fld>
            <a:endParaRPr lang="it-IT">
              <a:solidFill>
                <a:prstClr val="black">
                  <a:tint val="75000"/>
                </a:prstClr>
              </a:solidFill>
            </a:endParaRPr>
          </a:p>
        </p:txBody>
      </p:sp>
    </p:spTree>
    <p:extLst>
      <p:ext uri="{BB962C8B-B14F-4D97-AF65-F5344CB8AC3E}">
        <p14:creationId xmlns:p14="http://schemas.microsoft.com/office/powerpoint/2010/main" val="3996229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Tx">
  <p:cSld name="Titolo, contenuto 2 e testo">
    <p:spTree>
      <p:nvGrpSpPr>
        <p:cNvPr id="1" name=""/>
        <p:cNvGrpSpPr/>
        <p:nvPr/>
      </p:nvGrpSpPr>
      <p:grpSpPr>
        <a:xfrm>
          <a:off x="0" y="0"/>
          <a:ext cx="0" cy="0"/>
          <a:chOff x="0" y="0"/>
          <a:chExt cx="0" cy="0"/>
        </a:xfrm>
      </p:grpSpPr>
      <p:sp>
        <p:nvSpPr>
          <p:cNvPr id="2" name="Titolo 1"/>
          <p:cNvSpPr>
            <a:spLocks noGrp="1"/>
          </p:cNvSpPr>
          <p:nvPr>
            <p:ph type="title"/>
          </p:nvPr>
        </p:nvSpPr>
        <p:spPr>
          <a:xfrm>
            <a:off x="609600" y="381000"/>
            <a:ext cx="10972800" cy="1371600"/>
          </a:xfrm>
        </p:spPr>
        <p:txBody>
          <a:bodyPr/>
          <a:lstStyle/>
          <a:p>
            <a:r>
              <a:rPr lang="it-IT"/>
              <a:t>Fare clic per modificare lo stile del titolo</a:t>
            </a:r>
          </a:p>
        </p:txBody>
      </p:sp>
      <p:sp>
        <p:nvSpPr>
          <p:cNvPr id="3" name="Segnaposto contenuto 2"/>
          <p:cNvSpPr>
            <a:spLocks noGrp="1"/>
          </p:cNvSpPr>
          <p:nvPr>
            <p:ph sz="quarter" idx="1"/>
          </p:nvPr>
        </p:nvSpPr>
        <p:spPr>
          <a:xfrm>
            <a:off x="609600" y="1981202"/>
            <a:ext cx="53848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609600" y="4114801"/>
            <a:ext cx="5384800" cy="19812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half" idx="3"/>
          </p:nvPr>
        </p:nvSpPr>
        <p:spPr>
          <a:xfrm>
            <a:off x="6197600" y="1981200"/>
            <a:ext cx="53848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Rectangle 4"/>
          <p:cNvSpPr>
            <a:spLocks noGrp="1" noChangeArrowheads="1"/>
          </p:cNvSpPr>
          <p:nvPr>
            <p:ph type="dt" sz="half" idx="10"/>
          </p:nvPr>
        </p:nvSpPr>
        <p:spPr>
          <a:ln/>
        </p:spPr>
        <p:txBody>
          <a:bodyPr/>
          <a:lstStyle>
            <a:lvl1pPr>
              <a:defRPr/>
            </a:lvl1pPr>
          </a:lstStyle>
          <a:p>
            <a:pPr defTabSz="914259">
              <a:defRPr/>
            </a:pPr>
            <a:endParaRPr lang="it-IT">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defTabSz="914259">
              <a:defRPr/>
            </a:pPr>
            <a:r>
              <a:rPr lang="it-IT">
                <a:solidFill>
                  <a:prstClr val="black">
                    <a:tint val="75000"/>
                  </a:prstClr>
                </a:solidFill>
              </a:rPr>
              <a:t>Adriano Grossi 25/9/2018</a:t>
            </a:r>
          </a:p>
        </p:txBody>
      </p:sp>
      <p:sp>
        <p:nvSpPr>
          <p:cNvPr id="8" name="Rectangle 6"/>
          <p:cNvSpPr>
            <a:spLocks noGrp="1" noChangeArrowheads="1"/>
          </p:cNvSpPr>
          <p:nvPr>
            <p:ph type="sldNum" sz="quarter" idx="12"/>
          </p:nvPr>
        </p:nvSpPr>
        <p:spPr>
          <a:ln/>
        </p:spPr>
        <p:txBody>
          <a:bodyPr/>
          <a:lstStyle>
            <a:lvl1pPr>
              <a:defRPr/>
            </a:lvl1pPr>
          </a:lstStyle>
          <a:p>
            <a:pPr defTabSz="914259">
              <a:defRPr/>
            </a:pPr>
            <a:fld id="{7EB503C5-5E5E-4E43-B7B1-E01EE8084986}" type="slidenum">
              <a:rPr lang="it-IT" smtClean="0">
                <a:solidFill>
                  <a:prstClr val="black">
                    <a:tint val="75000"/>
                  </a:prstClr>
                </a:solidFill>
              </a:rPr>
              <a:pPr defTabSz="914259">
                <a:defRPr/>
              </a:pPr>
              <a:t>‹N›</a:t>
            </a:fld>
            <a:endParaRPr lang="it-IT">
              <a:solidFill>
                <a:prstClr val="black">
                  <a:tint val="75000"/>
                </a:prstClr>
              </a:solidFill>
            </a:endParaRPr>
          </a:p>
        </p:txBody>
      </p:sp>
    </p:spTree>
    <p:extLst>
      <p:ext uri="{BB962C8B-B14F-4D97-AF65-F5344CB8AC3E}">
        <p14:creationId xmlns:p14="http://schemas.microsoft.com/office/powerpoint/2010/main" val="1599016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7"/>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lvl1pPr>
            <a:lvl2pPr marL="457130" indent="0" algn="ctr">
              <a:buNone/>
              <a:defRPr/>
            </a:lvl2pPr>
            <a:lvl3pPr marL="914259" indent="0" algn="ctr">
              <a:buNone/>
              <a:defRPr/>
            </a:lvl3pPr>
            <a:lvl4pPr marL="1371390" indent="0" algn="ctr">
              <a:buNone/>
              <a:defRPr/>
            </a:lvl4pPr>
            <a:lvl5pPr marL="1828519" indent="0" algn="ctr">
              <a:buNone/>
              <a:defRPr/>
            </a:lvl5pPr>
            <a:lvl6pPr marL="2285649" indent="0" algn="ctr">
              <a:buNone/>
              <a:defRPr/>
            </a:lvl6pPr>
            <a:lvl7pPr marL="2742780" indent="0" algn="ctr">
              <a:buNone/>
              <a:defRPr/>
            </a:lvl7pPr>
            <a:lvl8pPr marL="3199908" indent="0" algn="ctr">
              <a:buNone/>
              <a:defRPr/>
            </a:lvl8pPr>
            <a:lvl9pPr marL="3657039"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259" rtl="0" eaLnBrk="1" fontAlgn="auto" latinLnBrk="0" hangingPunct="1">
              <a:lnSpc>
                <a:spcPct val="100000"/>
              </a:lnSpc>
              <a:spcBef>
                <a:spcPts val="0"/>
              </a:spcBef>
              <a:spcAft>
                <a:spcPts val="0"/>
              </a:spcAft>
              <a:buClrTx/>
              <a:buSzTx/>
              <a:buFontTx/>
              <a:buNone/>
              <a:tabLst/>
              <a:defRPr/>
            </a:pPr>
            <a:fld id="{B0EF2C4E-97F9-4207-9B27-1783C1528EB1}"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336472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259" rtl="0" eaLnBrk="1" fontAlgn="auto" latinLnBrk="0" hangingPunct="1">
              <a:lnSpc>
                <a:spcPct val="100000"/>
              </a:lnSpc>
              <a:spcBef>
                <a:spcPts val="0"/>
              </a:spcBef>
              <a:spcAft>
                <a:spcPts val="0"/>
              </a:spcAft>
              <a:buClrTx/>
              <a:buSzTx/>
              <a:buFontTx/>
              <a:buNone/>
              <a:tabLst/>
              <a:defRPr/>
            </a:pPr>
            <a:fld id="{E0045E17-C490-42EC-96B9-A136A3F158B8}"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257959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4"/>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7"/>
            <a:ext cx="103632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259" rtl="0" eaLnBrk="1" fontAlgn="auto" latinLnBrk="0" hangingPunct="1">
              <a:lnSpc>
                <a:spcPct val="100000"/>
              </a:lnSpc>
              <a:spcBef>
                <a:spcPts val="0"/>
              </a:spcBef>
              <a:spcAft>
                <a:spcPts val="0"/>
              </a:spcAft>
              <a:buClrTx/>
              <a:buSzTx/>
              <a:buFontTx/>
              <a:buNone/>
              <a:tabLst/>
              <a:defRPr/>
            </a:pPr>
            <a:fld id="{DCAE8F69-B5D1-46FD-AF67-07DF6EDEB5FB}"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2256212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259" rtl="0" eaLnBrk="1" fontAlgn="auto" latinLnBrk="0" hangingPunct="1">
              <a:lnSpc>
                <a:spcPct val="100000"/>
              </a:lnSpc>
              <a:spcBef>
                <a:spcPts val="0"/>
              </a:spcBef>
              <a:spcAft>
                <a:spcPts val="0"/>
              </a:spcAft>
              <a:buClrTx/>
              <a:buSzTx/>
              <a:buFontTx/>
              <a:buNone/>
              <a:tabLst/>
              <a:defRPr/>
            </a:pPr>
            <a:fld id="{59BC5C66-EF06-45C5-B469-B5084C7895BD}"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48813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9" y="1535113"/>
            <a:ext cx="5389033"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259" rtl="0" eaLnBrk="1" fontAlgn="auto" latinLnBrk="0" hangingPunct="1">
              <a:lnSpc>
                <a:spcPct val="100000"/>
              </a:lnSpc>
              <a:spcBef>
                <a:spcPts val="0"/>
              </a:spcBef>
              <a:spcAft>
                <a:spcPts val="0"/>
              </a:spcAft>
              <a:buClrTx/>
              <a:buSzTx/>
              <a:buFontTx/>
              <a:buNone/>
              <a:tabLst/>
              <a:defRPr/>
            </a:pPr>
            <a:fld id="{CC639CF5-15BD-4DCA-990B-E8EA993E2A5A}"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8559350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259" rtl="0" eaLnBrk="1" fontAlgn="auto" latinLnBrk="0" hangingPunct="1">
              <a:lnSpc>
                <a:spcPct val="100000"/>
              </a:lnSpc>
              <a:spcBef>
                <a:spcPts val="0"/>
              </a:spcBef>
              <a:spcAft>
                <a:spcPts val="0"/>
              </a:spcAft>
              <a:buClrTx/>
              <a:buSzTx/>
              <a:buFontTx/>
              <a:buNone/>
              <a:tabLst/>
              <a:defRPr/>
            </a:pPr>
            <a:fld id="{98E7FB55-8996-44AB-8233-E6CDE71CC6DA}"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860085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259" rtl="0" eaLnBrk="1" fontAlgn="auto" latinLnBrk="0" hangingPunct="1">
              <a:lnSpc>
                <a:spcPct val="100000"/>
              </a:lnSpc>
              <a:spcBef>
                <a:spcPts val="0"/>
              </a:spcBef>
              <a:spcAft>
                <a:spcPts val="0"/>
              </a:spcAft>
              <a:buClrTx/>
              <a:buSzTx/>
              <a:buFontTx/>
              <a:buNone/>
              <a:tabLst/>
              <a:defRPr/>
            </a:pPr>
            <a:fld id="{DCC14246-6240-4F55-9A87-3CA608EE0158}"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07504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3"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3" y="1435102"/>
            <a:ext cx="4011084"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259" rtl="0" eaLnBrk="1" fontAlgn="auto" latinLnBrk="0" hangingPunct="1">
              <a:lnSpc>
                <a:spcPct val="100000"/>
              </a:lnSpc>
              <a:spcBef>
                <a:spcPts val="0"/>
              </a:spcBef>
              <a:spcAft>
                <a:spcPts val="0"/>
              </a:spcAft>
              <a:buClrTx/>
              <a:buSzTx/>
              <a:buFontTx/>
              <a:buNone/>
              <a:tabLst/>
              <a:defRPr/>
            </a:pPr>
            <a:fld id="{06B914D9-3547-4AAA-B3AE-1557D141FE7C}"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83924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it-IT"/>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it-IT"/>
              <a:t>Adriano Grossi 25/9/2018</a:t>
            </a: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2A684DBD-A292-4574-97C8-EF9E20D0246D}"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48419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259" rtl="0" eaLnBrk="1" fontAlgn="auto" latinLnBrk="0" hangingPunct="1">
              <a:lnSpc>
                <a:spcPct val="100000"/>
              </a:lnSpc>
              <a:spcBef>
                <a:spcPts val="0"/>
              </a:spcBef>
              <a:spcAft>
                <a:spcPts val="0"/>
              </a:spcAft>
              <a:buClrTx/>
              <a:buSzTx/>
              <a:buFontTx/>
              <a:buNone/>
              <a:tabLst/>
              <a:defRPr/>
            </a:pPr>
            <a:fld id="{D75DD5CE-6102-4991-B9CB-FB507BAEBD41}"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87642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259" rtl="0" eaLnBrk="1" fontAlgn="auto" latinLnBrk="0" hangingPunct="1">
              <a:lnSpc>
                <a:spcPct val="100000"/>
              </a:lnSpc>
              <a:spcBef>
                <a:spcPts val="0"/>
              </a:spcBef>
              <a:spcAft>
                <a:spcPts val="0"/>
              </a:spcAft>
              <a:buClrTx/>
              <a:buSzTx/>
              <a:buFontTx/>
              <a:buNone/>
              <a:tabLst/>
              <a:defRPr/>
            </a:pPr>
            <a:fld id="{88818844-7E83-4FC6-9DCB-597BAA4DE55D}"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804259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2"/>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42"/>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259" rtl="0" eaLnBrk="1" fontAlgn="auto" latinLnBrk="0" hangingPunct="1">
              <a:lnSpc>
                <a:spcPct val="100000"/>
              </a:lnSpc>
              <a:spcBef>
                <a:spcPts val="0"/>
              </a:spcBef>
              <a:spcAft>
                <a:spcPts val="0"/>
              </a:spcAft>
              <a:buClrTx/>
              <a:buSzTx/>
              <a:buFontTx/>
              <a:buNone/>
              <a:tabLst/>
              <a:defRPr/>
            </a:pPr>
            <a:fld id="{777EA9CE-0FF8-4FB9-AC06-B1F1690E3C5C}"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auto" latinLnBrk="0" hangingPunct="1">
                <a:lnSpc>
                  <a:spcPct val="100000"/>
                </a:lnSpc>
                <a:spcBef>
                  <a:spcPts val="0"/>
                </a:spcBef>
                <a:spcAft>
                  <a:spcPts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409659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A4E77A7-8A8B-4383-A228-10675CCEA6A5}"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30383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AB2C0F-2A99-45CD-B316-EC27423C9D3C}"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8821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22A88D-5686-4607-917E-F721103C4693}"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468569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2A6FF9-401F-4FBB-8F4E-86B685A2FE98}"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168879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F23390-B6E7-4243-BF85-5000C80ADC70}"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5144455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21D6B1-79E8-4FEC-85AD-6A72325B50AB}"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8241568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486F8D8-B6E5-4860-8A90-5E3C09784795}"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58045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Straight Connector 10"/>
          <p:cNvCxnSpPr/>
          <p:nvPr/>
        </p:nvCxnSpPr>
        <p:spPr>
          <a:xfrm rot="5400000">
            <a:off x="3742796" y="4045480"/>
            <a:ext cx="470852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it-IT"/>
          </a:p>
        </p:txBody>
      </p:sp>
      <p:sp>
        <p:nvSpPr>
          <p:cNvPr id="9"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it-IT"/>
              <a:t>Adriano Grossi 25/9/2018</a:t>
            </a:r>
          </a:p>
        </p:txBody>
      </p:sp>
      <p:sp>
        <p:nvSpPr>
          <p:cNvPr id="10" name="Slide Number Placeholder 8"/>
          <p:cNvSpPr>
            <a:spLocks noGrp="1"/>
          </p:cNvSpPr>
          <p:nvPr>
            <p:ph type="sldNum" sz="quarter" idx="12"/>
          </p:nvPr>
        </p:nvSpPr>
        <p:spPr/>
        <p:txBody>
          <a:bodyPr/>
          <a:lstStyle>
            <a:lvl1pPr>
              <a:defRPr/>
            </a:lvl1pPr>
          </a:lstStyle>
          <a:p>
            <a:pPr fontAlgn="base">
              <a:spcBef>
                <a:spcPct val="0"/>
              </a:spcBef>
              <a:spcAft>
                <a:spcPct val="0"/>
              </a:spcAft>
            </a:pPr>
            <a:fld id="{3310A633-3C7C-495B-9BD9-E3354A9D1717}"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2453122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EAADC3-574F-49A8-8A67-4D2F634431C4}"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821521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7686DC-DEA8-4C4A-857F-1DD854891030}"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82750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E4D26B-7E37-4120-9DC8-626C04A6F1BF}"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1489181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673BBE-50A4-4424-B2E4-A670BAAEF36B}"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991829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marL="12700">
              <a:lnSpc>
                <a:spcPts val="1310"/>
              </a:lnSpc>
              <a:defRPr sz="1200" b="0" i="0" spc="-5">
                <a:solidFill>
                  <a:srgbClr val="B5A787"/>
                </a:solidFill>
                <a:latin typeface="Arial"/>
                <a:cs typeface="Arial"/>
              </a:defRPr>
            </a:lvl1p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a:ea typeface="+mn-ea"/>
                <a:cs typeface="Arial"/>
              </a:rPr>
              <a:t>Adriano Grossi 25/9/2018</a:t>
            </a:r>
            <a:endParaRPr kumimoji="0" lang="it-IT" sz="1200" b="0" i="0" u="none" strike="noStrike" kern="1200" cap="none" spc="0" normalizeH="0" baseline="0" noProof="0">
              <a:ln>
                <a:noFill/>
              </a:ln>
              <a:solidFill>
                <a:srgbClr val="000000"/>
              </a:solidFill>
              <a:effectLst/>
              <a:uLnTx/>
              <a:uFillTx/>
              <a:latin typeface="Arial"/>
              <a:ea typeface="+mn-ea"/>
              <a:cs typeface="Arial"/>
            </a:endParaRPr>
          </a:p>
        </p:txBody>
      </p:sp>
      <p:sp>
        <p:nvSpPr>
          <p:cNvPr id="3" name="Holder 3"/>
          <p:cNvSpPr>
            <a:spLocks noGrp="1"/>
          </p:cNvSpPr>
          <p:nvPr>
            <p:ph type="dt" sz="half" idx="11"/>
          </p:nvPr>
        </p:nvSpPr>
        <p:spPr/>
        <p:txBody>
          <a:bodyPr lIns="0" tIns="0" rIns="0" bIns="0"/>
          <a:lstStyle>
            <a:lvl1pPr algn="l">
              <a:defRPr>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tint val="75000"/>
                </a:srgbClr>
              </a:solidFill>
              <a:effectLst/>
              <a:uLnTx/>
              <a:uFillTx/>
              <a:latin typeface="Arial" charset="0"/>
              <a:ea typeface="+mn-ea"/>
              <a:cs typeface="Arial" charset="0"/>
            </a:endParaRPr>
          </a:p>
        </p:txBody>
      </p:sp>
      <p:sp>
        <p:nvSpPr>
          <p:cNvPr id="4" name="Holder 4"/>
          <p:cNvSpPr>
            <a:spLocks noGrp="1"/>
          </p:cNvSpPr>
          <p:nvPr>
            <p:ph type="sldNum" sz="quarter" idx="12"/>
          </p:nvPr>
        </p:nvSpPr>
        <p:spPr/>
        <p:txBody>
          <a:bodyPr lIns="0" tIns="0" rIns="0" bIns="0"/>
          <a:lstStyle>
            <a:lvl1pPr marL="66675">
              <a:lnSpc>
                <a:spcPts val="1313"/>
              </a:lnSpc>
              <a:defRPr sz="1200">
                <a:solidFill>
                  <a:srgbClr val="B5A787"/>
                </a:solidFill>
              </a:defRPr>
            </a:lvl1pPr>
          </a:lstStyle>
          <a:p>
            <a:pPr marL="66675" marR="0" lvl="0" indent="0" algn="r" defTabSz="914400" rtl="0" eaLnBrk="1" fontAlgn="base" latinLnBrk="0" hangingPunct="1">
              <a:lnSpc>
                <a:spcPts val="1313"/>
              </a:lnSpc>
              <a:spcBef>
                <a:spcPct val="0"/>
              </a:spcBef>
              <a:spcAft>
                <a:spcPct val="0"/>
              </a:spcAft>
              <a:buClrTx/>
              <a:buSzTx/>
              <a:buFontTx/>
              <a:buNone/>
              <a:tabLst/>
              <a:defRPr/>
            </a:pPr>
            <a:fld id="{CDBBF236-8E69-464F-97BE-120F626FB8B5}" type="slidenum">
              <a:rPr kumimoji="0" lang="it-IT" altLang="it-IT" sz="1200" b="0" i="0" u="none" strike="noStrike" kern="1200" cap="none" spc="0" normalizeH="0" baseline="0" noProof="0" smtClean="0">
                <a:ln>
                  <a:noFill/>
                </a:ln>
                <a:solidFill>
                  <a:srgbClr val="B5A787"/>
                </a:solidFill>
                <a:effectLst/>
                <a:uLnTx/>
                <a:uFillTx/>
                <a:latin typeface="Arial"/>
                <a:ea typeface="+mn-ea"/>
                <a:cs typeface="Arial"/>
              </a:rPr>
              <a:pPr marL="66675" marR="0" lvl="0" indent="0" algn="r" defTabSz="914400" rtl="0" eaLnBrk="1" fontAlgn="base" latinLnBrk="0" hangingPunct="1">
                <a:lnSpc>
                  <a:spcPts val="1313"/>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08682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F6DF4E-1A74-4A47-8B8F-ED303699B342}"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72518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4296833" y="304800"/>
            <a:ext cx="15879233"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AutoShape 4"/>
            <p:cNvSpPr>
              <a:spLocks noChangeArrowheads="1"/>
            </p:cNvSpPr>
            <p:nvPr/>
          </p:nvSpPr>
          <p:spPr bwMode="auto">
            <a:xfrm>
              <a:off x="-1584" y="864"/>
              <a:ext cx="2304" cy="2304"/>
            </a:xfrm>
            <a:custGeom>
              <a:avLst/>
              <a:gdLst>
                <a:gd name="T0" fmla="*/ 1587 w 64000"/>
                <a:gd name="T1" fmla="*/ -1067 h 64000"/>
                <a:gd name="T2" fmla="*/ 2304 w 64000"/>
                <a:gd name="T3" fmla="*/ 0 h 64000"/>
                <a:gd name="T4" fmla="*/ 1587 w 64000"/>
                <a:gd name="T5" fmla="*/ 1067 h 64000"/>
                <a:gd name="T6" fmla="*/ 1587 w 64000"/>
                <a:gd name="T7" fmla="*/ 1067 h 64000"/>
                <a:gd name="T8" fmla="*/ 1587 w 64000"/>
                <a:gd name="T9" fmla="*/ 1067 h 64000"/>
                <a:gd name="T10" fmla="*/ 1587 w 64000"/>
                <a:gd name="T11" fmla="*/ 1067 h 64000"/>
                <a:gd name="T12" fmla="*/ 1587 w 64000"/>
                <a:gd name="T13" fmla="*/ -1067 h 64000"/>
                <a:gd name="T14" fmla="*/ 1587 w 64000"/>
                <a:gd name="T15" fmla="*/ -1067 h 64000"/>
                <a:gd name="T16" fmla="*/ 1587 w 64000"/>
                <a:gd name="T17" fmla="*/ -106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 name="AutoShape 5"/>
            <p:cNvSpPr>
              <a:spLocks noChangeArrowheads="1"/>
            </p:cNvSpPr>
            <p:nvPr/>
          </p:nvSpPr>
          <p:spPr bwMode="auto">
            <a:xfrm>
              <a:off x="-2030" y="192"/>
              <a:ext cx="2544" cy="2544"/>
            </a:xfrm>
            <a:custGeom>
              <a:avLst/>
              <a:gdLst>
                <a:gd name="T0" fmla="*/ 2027 w 64000"/>
                <a:gd name="T1" fmla="*/ -1024 h 64000"/>
                <a:gd name="T2" fmla="*/ 2544 w 64000"/>
                <a:gd name="T3" fmla="*/ 0 h 64000"/>
                <a:gd name="T4" fmla="*/ 2027 w 64000"/>
                <a:gd name="T5" fmla="*/ 1024 h 64000"/>
                <a:gd name="T6" fmla="*/ 2027 w 64000"/>
                <a:gd name="T7" fmla="*/ 1024 h 64000"/>
                <a:gd name="T8" fmla="*/ 2027 w 64000"/>
                <a:gd name="T9" fmla="*/ 1024 h 64000"/>
                <a:gd name="T10" fmla="*/ 2027 w 64000"/>
                <a:gd name="T11" fmla="*/ 1024 h 64000"/>
                <a:gd name="T12" fmla="*/ 2027 w 64000"/>
                <a:gd name="T13" fmla="*/ -1024 h 64000"/>
                <a:gd name="T14" fmla="*/ 2027 w 64000"/>
                <a:gd name="T15" fmla="*/ -1024 h 64000"/>
                <a:gd name="T16" fmla="*/ 2027 w 64000"/>
                <a:gd name="T17" fmla="*/ -102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sp>
        <p:nvSpPr>
          <p:cNvPr id="48134" name="Rectangle 6"/>
          <p:cNvSpPr>
            <a:spLocks noGrp="1" noChangeArrowheads="1"/>
          </p:cNvSpPr>
          <p:nvPr>
            <p:ph type="ctrTitle"/>
          </p:nvPr>
        </p:nvSpPr>
        <p:spPr>
          <a:xfrm>
            <a:off x="1924051" y="985839"/>
            <a:ext cx="9652000" cy="1444625"/>
          </a:xfrm>
        </p:spPr>
        <p:txBody>
          <a:bodyPr/>
          <a:lstStyle>
            <a:lvl1pPr>
              <a:defRPr sz="4000"/>
            </a:lvl1pPr>
          </a:lstStyle>
          <a:p>
            <a:pPr lvl="0"/>
            <a:r>
              <a:rPr lang="it-IT" altLang="it-IT" noProof="0"/>
              <a:t>Fare clic per modificare lo stile del titolo</a:t>
            </a:r>
          </a:p>
        </p:txBody>
      </p:sp>
      <p:sp>
        <p:nvSpPr>
          <p:cNvPr id="48135" name="Rectangle 7"/>
          <p:cNvSpPr>
            <a:spLocks noGrp="1" noChangeArrowheads="1"/>
          </p:cNvSpPr>
          <p:nvPr>
            <p:ph type="subTitle" idx="1"/>
          </p:nvPr>
        </p:nvSpPr>
        <p:spPr>
          <a:xfrm>
            <a:off x="1924051" y="3427413"/>
            <a:ext cx="9652000" cy="1752600"/>
          </a:xfrm>
        </p:spPr>
        <p:txBody>
          <a:bodyPr/>
          <a:lstStyle>
            <a:lvl1pPr marL="0" indent="0">
              <a:buFont typeface="Wingdings" panose="05000000000000000000" pitchFamily="2" charset="2"/>
              <a:buNone/>
              <a:defRPr/>
            </a:lvl1pPr>
          </a:lstStyle>
          <a:p>
            <a:pPr lvl="0"/>
            <a:r>
              <a:rPr lang="it-IT" altLang="it-IT" noProof="0"/>
              <a:t>Fare clic per modificare lo stile del sottotitolo dello schema</a:t>
            </a:r>
          </a:p>
        </p:txBody>
      </p:sp>
      <p:sp>
        <p:nvSpPr>
          <p:cNvPr id="8" name="Rectangle 8"/>
          <p:cNvSpPr>
            <a:spLocks noGrp="1" noChangeArrowheads="1"/>
          </p:cNvSpPr>
          <p:nvPr>
            <p:ph type="dt" sz="half" idx="10"/>
          </p:nvPr>
        </p:nvSpPr>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9" name="Rectangle 9"/>
          <p:cNvSpPr>
            <a:spLocks noGrp="1" noChangeArrowheads="1"/>
          </p:cNvSpPr>
          <p:nvPr>
            <p:ph type="ftr" sz="quarter" idx="11"/>
          </p:nvPr>
        </p:nvSpPr>
        <p:spPr/>
        <p:txBody>
          <a:bodyPr/>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10" name="Rectangle 10"/>
          <p:cNvSpPr>
            <a:spLocks noGrp="1" noChangeArrowheads="1"/>
          </p:cNvSpPr>
          <p:nvPr>
            <p:ph type="sldNum" sz="quarter" idx="12"/>
          </p:nvPr>
        </p:nvSpPr>
        <p:spPr/>
        <p:txBody>
          <a:bodyPr/>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20A4C15-A4A9-43E8-A643-5516828F52CA}"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827214701"/>
      </p:ext>
    </p:extLst>
  </p:cSld>
  <p:clrMapOvr>
    <a:masterClrMapping/>
  </p:clrMapOvr>
  <p:transition>
    <p:wipe di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A1A2B5-49EC-4438-8E75-55754C80EA88}"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230475759"/>
      </p:ext>
    </p:extLst>
  </p:cSld>
  <p:clrMapOvr>
    <a:masterClrMapping/>
  </p:clrMapOvr>
  <p:transition>
    <p:wipe di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050A45-03BC-4DE7-AE40-6C4B2C9D354A}"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989760376"/>
      </p:ext>
    </p:extLst>
  </p:cSld>
  <p:clrMapOvr>
    <a:masterClrMapping/>
  </p:clrMapOvr>
  <p:transition>
    <p:wipe di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826684" y="1827213"/>
            <a:ext cx="4773083"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802967" y="1827213"/>
            <a:ext cx="4775200"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7"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98DE1A-FE92-4129-97FA-1AF8B5F0794E}"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006823919"/>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it-IT"/>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it-IT"/>
              <a:t>Adriano Grossi 25/9/2018</a:t>
            </a: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EEC455B3-287F-4561-B0C3-68CC75F2FA7E}"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11037257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8"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9"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3DD206-E839-4630-B909-71281F8EB2B6}"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102962708"/>
      </p:ext>
    </p:extLst>
  </p:cSld>
  <p:clrMapOvr>
    <a:masterClrMapping/>
  </p:clrMapOvr>
  <p:transition>
    <p:wipe di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4"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F9973ED-DD9E-4A2E-B3AA-40AC900E0B92}"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54424229"/>
      </p:ext>
    </p:extLst>
  </p:cSld>
  <p:clrMapOvr>
    <a:masterClrMapping/>
  </p:clrMapOvr>
  <p:transition>
    <p:wipe di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3"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4"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BB57F22-8A59-4C8C-A584-DA8FA902EFA7}"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389242351"/>
      </p:ext>
    </p:extLst>
  </p:cSld>
  <p:clrMapOvr>
    <a:masterClrMapping/>
  </p:clrMapOvr>
  <p:transition>
    <p:wipe di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lstStyle>
            <a:lvl1pPr>
              <a:defRPr sz="3200"/>
            </a:lvl1pPr>
          </a:lstStyle>
          <a:p>
            <a:r>
              <a:rPr lang="it-IT"/>
              <a:t>Fare clic per modificare lo stile del titolo</a:t>
            </a:r>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7"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C30336-2248-4E8B-B79B-A9F67D3FE8FB}"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152133649"/>
      </p:ext>
    </p:extLst>
  </p:cSld>
  <p:clrMapOvr>
    <a:masterClrMapping/>
  </p:clrMapOvr>
  <p:transition>
    <p:wipe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7"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4B54B3-637B-4EF8-9676-B563CEB06949}"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10339321"/>
      </p:ext>
    </p:extLst>
  </p:cSld>
  <p:clrMapOvr>
    <a:masterClrMapping/>
  </p:clrMapOvr>
  <p:transition>
    <p:wipe di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0F5FA9A-29A1-4D2E-A38F-180273D77979}"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382814680"/>
      </p:ext>
    </p:extLst>
  </p:cSld>
  <p:clrMapOvr>
    <a:masterClrMapping/>
  </p:clrMapOvr>
  <p:transition>
    <p:wipe di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41884" y="301625"/>
            <a:ext cx="2436283" cy="564038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826684" y="301625"/>
            <a:ext cx="7112000" cy="564038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A27B23-8204-48D2-A3B0-B58C6E0890E0}"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82054595"/>
      </p:ext>
    </p:extLst>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A4E77A7-8A8B-4383-A228-10675CCEA6A5}"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976023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9AB2C0F-2A99-45CD-B316-EC27423C9D3C}"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5383996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622A88D-5686-4607-917E-F721103C4693}"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88157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it-IT"/>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it-IT"/>
              <a:t>Adriano Grossi 25/9/2018</a:t>
            </a: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45C8CB0D-D2C4-4EFB-A111-717FAE577047}"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37608487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2A6FF9-401F-4FBB-8F4E-86B685A2FE98}"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7430585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F23390-B6E7-4243-BF85-5000C80ADC70}"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380224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21D6B1-79E8-4FEC-85AD-6A72325B50AB}"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608992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486F8D8-B6E5-4860-8A90-5E3C09784795}"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656708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AEAADC3-574F-49A8-8A67-4D2F634431C4}"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185638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57686DC-DEA8-4C4A-857F-1DD854891030}"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828301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E4D26B-7E37-4120-9DC8-626C04A6F1BF}"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6110559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673BBE-50A4-4424-B2E4-A670BAAEF36B}"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9321442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4F6DF4E-1A74-4A47-8B8F-ED303699B342}"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189413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4296833" y="304800"/>
            <a:ext cx="15879233"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6" name="AutoShape 4"/>
            <p:cNvSpPr>
              <a:spLocks noChangeArrowheads="1"/>
            </p:cNvSpPr>
            <p:nvPr/>
          </p:nvSpPr>
          <p:spPr bwMode="auto">
            <a:xfrm>
              <a:off x="-1584" y="864"/>
              <a:ext cx="2304" cy="2304"/>
            </a:xfrm>
            <a:custGeom>
              <a:avLst/>
              <a:gdLst>
                <a:gd name="T0" fmla="*/ 1587 w 64000"/>
                <a:gd name="T1" fmla="*/ -1067 h 64000"/>
                <a:gd name="T2" fmla="*/ 2304 w 64000"/>
                <a:gd name="T3" fmla="*/ 0 h 64000"/>
                <a:gd name="T4" fmla="*/ 1587 w 64000"/>
                <a:gd name="T5" fmla="*/ 1067 h 64000"/>
                <a:gd name="T6" fmla="*/ 1587 w 64000"/>
                <a:gd name="T7" fmla="*/ 1067 h 64000"/>
                <a:gd name="T8" fmla="*/ 1587 w 64000"/>
                <a:gd name="T9" fmla="*/ 1067 h 64000"/>
                <a:gd name="T10" fmla="*/ 1587 w 64000"/>
                <a:gd name="T11" fmla="*/ 1067 h 64000"/>
                <a:gd name="T12" fmla="*/ 1587 w 64000"/>
                <a:gd name="T13" fmla="*/ -1067 h 64000"/>
                <a:gd name="T14" fmla="*/ 1587 w 64000"/>
                <a:gd name="T15" fmla="*/ -1067 h 64000"/>
                <a:gd name="T16" fmla="*/ 1587 w 64000"/>
                <a:gd name="T17" fmla="*/ -106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7" name="AutoShape 5"/>
            <p:cNvSpPr>
              <a:spLocks noChangeArrowheads="1"/>
            </p:cNvSpPr>
            <p:nvPr/>
          </p:nvSpPr>
          <p:spPr bwMode="auto">
            <a:xfrm>
              <a:off x="-2030" y="192"/>
              <a:ext cx="2544" cy="2544"/>
            </a:xfrm>
            <a:custGeom>
              <a:avLst/>
              <a:gdLst>
                <a:gd name="T0" fmla="*/ 2027 w 64000"/>
                <a:gd name="T1" fmla="*/ -1024 h 64000"/>
                <a:gd name="T2" fmla="*/ 2544 w 64000"/>
                <a:gd name="T3" fmla="*/ 0 h 64000"/>
                <a:gd name="T4" fmla="*/ 2027 w 64000"/>
                <a:gd name="T5" fmla="*/ 1024 h 64000"/>
                <a:gd name="T6" fmla="*/ 2027 w 64000"/>
                <a:gd name="T7" fmla="*/ 1024 h 64000"/>
                <a:gd name="T8" fmla="*/ 2027 w 64000"/>
                <a:gd name="T9" fmla="*/ 1024 h 64000"/>
                <a:gd name="T10" fmla="*/ 2027 w 64000"/>
                <a:gd name="T11" fmla="*/ 1024 h 64000"/>
                <a:gd name="T12" fmla="*/ 2027 w 64000"/>
                <a:gd name="T13" fmla="*/ -1024 h 64000"/>
                <a:gd name="T14" fmla="*/ 2027 w 64000"/>
                <a:gd name="T15" fmla="*/ -1024 h 64000"/>
                <a:gd name="T16" fmla="*/ 2027 w 64000"/>
                <a:gd name="T17" fmla="*/ -102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sp>
        <p:nvSpPr>
          <p:cNvPr id="48134" name="Rectangle 6"/>
          <p:cNvSpPr>
            <a:spLocks noGrp="1" noChangeArrowheads="1"/>
          </p:cNvSpPr>
          <p:nvPr>
            <p:ph type="ctrTitle"/>
          </p:nvPr>
        </p:nvSpPr>
        <p:spPr>
          <a:xfrm>
            <a:off x="1924051" y="985839"/>
            <a:ext cx="9652000" cy="1444625"/>
          </a:xfrm>
        </p:spPr>
        <p:txBody>
          <a:bodyPr/>
          <a:lstStyle>
            <a:lvl1pPr>
              <a:defRPr sz="4000"/>
            </a:lvl1pPr>
          </a:lstStyle>
          <a:p>
            <a:pPr lvl="0"/>
            <a:r>
              <a:rPr lang="it-IT" altLang="it-IT" noProof="0"/>
              <a:t>Fare clic per modificare lo stile del titolo</a:t>
            </a:r>
          </a:p>
        </p:txBody>
      </p:sp>
      <p:sp>
        <p:nvSpPr>
          <p:cNvPr id="48135" name="Rectangle 7"/>
          <p:cNvSpPr>
            <a:spLocks noGrp="1" noChangeArrowheads="1"/>
          </p:cNvSpPr>
          <p:nvPr>
            <p:ph type="subTitle" idx="1"/>
          </p:nvPr>
        </p:nvSpPr>
        <p:spPr>
          <a:xfrm>
            <a:off x="1924051" y="3427413"/>
            <a:ext cx="9652000" cy="1752600"/>
          </a:xfrm>
        </p:spPr>
        <p:txBody>
          <a:bodyPr/>
          <a:lstStyle>
            <a:lvl1pPr marL="0" indent="0">
              <a:buFont typeface="Wingdings" panose="05000000000000000000" pitchFamily="2" charset="2"/>
              <a:buNone/>
              <a:defRPr/>
            </a:lvl1pPr>
          </a:lstStyle>
          <a:p>
            <a:pPr lvl="0"/>
            <a:r>
              <a:rPr lang="it-IT" altLang="it-IT" noProof="0"/>
              <a:t>Fare clic per modificare lo stile del sottotitolo dello schema</a:t>
            </a:r>
          </a:p>
        </p:txBody>
      </p:sp>
      <p:sp>
        <p:nvSpPr>
          <p:cNvPr id="8" name="Rectangle 8"/>
          <p:cNvSpPr>
            <a:spLocks noGrp="1" noChangeArrowheads="1"/>
          </p:cNvSpPr>
          <p:nvPr>
            <p:ph type="dt" sz="half" idx="10"/>
          </p:nvPr>
        </p:nvSpPr>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9" name="Rectangle 9"/>
          <p:cNvSpPr>
            <a:spLocks noGrp="1" noChangeArrowheads="1"/>
          </p:cNvSpPr>
          <p:nvPr>
            <p:ph type="ftr" sz="quarter" idx="11"/>
          </p:nvPr>
        </p:nvSpPr>
        <p:spPr/>
        <p:txBody>
          <a:bodyPr/>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10" name="Rectangle 10"/>
          <p:cNvSpPr>
            <a:spLocks noGrp="1" noChangeArrowheads="1"/>
          </p:cNvSpPr>
          <p:nvPr>
            <p:ph type="sldNum" sz="quarter" idx="12"/>
          </p:nvPr>
        </p:nvSpPr>
        <p:spPr/>
        <p:txBody>
          <a:bodyPr/>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443576-44E9-44F5-93A1-05F725F3EC2D}"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498456969"/>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cxnSp>
        <p:nvCxnSpPr>
          <p:cNvPr id="5" name="Straight Connector 8"/>
          <p:cNvCxnSpPr/>
          <p:nvPr/>
        </p:nvCxnSpPr>
        <p:spPr>
          <a:xfrm rot="5400000">
            <a:off x="911754" y="3580343"/>
            <a:ext cx="5578475"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it-IT"/>
          </a:p>
        </p:txBody>
      </p:sp>
      <p:sp>
        <p:nvSpPr>
          <p:cNvPr id="7"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it-IT"/>
              <a:t>Adriano Grossi 25/9/2018</a:t>
            </a:r>
          </a:p>
        </p:txBody>
      </p:sp>
      <p:sp>
        <p:nvSpPr>
          <p:cNvPr id="8" name="Slide Number Placeholder 6"/>
          <p:cNvSpPr>
            <a:spLocks noGrp="1"/>
          </p:cNvSpPr>
          <p:nvPr>
            <p:ph type="sldNum" sz="quarter" idx="12"/>
          </p:nvPr>
        </p:nvSpPr>
        <p:spPr/>
        <p:txBody>
          <a:bodyPr/>
          <a:lstStyle>
            <a:lvl1pPr>
              <a:defRPr/>
            </a:lvl1pPr>
          </a:lstStyle>
          <a:p>
            <a:pPr fontAlgn="base">
              <a:spcBef>
                <a:spcPct val="0"/>
              </a:spcBef>
              <a:spcAft>
                <a:spcPct val="0"/>
              </a:spcAft>
            </a:pPr>
            <a:fld id="{151078DA-B797-4783-93A1-80A87DDA8C6B}"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28444384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6"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B29F81-49C5-4C27-9EF7-9FECDC616CE3}"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150140617"/>
      </p:ext>
    </p:extLst>
  </p:cSld>
  <p:clrMapOvr>
    <a:masterClrMapping/>
  </p:clrMapOvr>
  <p:transition>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6"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EABEC81-761B-4D08-A8BE-2C5851DAE144}"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396468718"/>
      </p:ext>
    </p:extLst>
  </p:cSld>
  <p:clrMapOvr>
    <a:masterClrMapping/>
  </p:clrMapOvr>
  <p:transition>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1826684" y="1827213"/>
            <a:ext cx="4773083"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802967" y="1827213"/>
            <a:ext cx="4775200"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7"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895BE2-5357-406E-BA34-87D9F15D1140}"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608528282"/>
      </p:ext>
    </p:extLst>
  </p:cSld>
  <p:clrMapOvr>
    <a:masterClrMapping/>
  </p:clrMapOvr>
  <p:transition>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8"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9"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F634F80-F2DD-4226-B5BD-FC7F0CD50E4E}"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795819511"/>
      </p:ext>
    </p:extLst>
  </p:cSld>
  <p:clrMapOvr>
    <a:masterClrMapping/>
  </p:clrMapOvr>
  <p:transition>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4"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5"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459436-EDCA-4CC5-AF9C-427FE1BE73A0}"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731165324"/>
      </p:ext>
    </p:extLst>
  </p:cSld>
  <p:clrMapOvr>
    <a:masterClrMapping/>
  </p:clrMapOvr>
  <p:transition>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3"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4"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901334-92CF-47C9-875E-7D959F5C89B0}"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828741367"/>
      </p:ext>
    </p:extLst>
  </p:cSld>
  <p:clrMapOvr>
    <a:masterClrMapping/>
  </p:clrMapOvr>
  <p:transition>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lstStyle>
            <a:lvl1pPr>
              <a:defRPr sz="3200"/>
            </a:lvl1pPr>
          </a:lstStyle>
          <a:p>
            <a:r>
              <a:rPr lang="it-IT"/>
              <a:t>Fare clic per modificare lo stile del titolo</a:t>
            </a:r>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7"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7CC2EB-BA79-4C9A-ABD0-EB0968396DE4}"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813996209"/>
      </p:ext>
    </p:extLst>
  </p:cSld>
  <p:clrMapOvr>
    <a:masterClrMapping/>
  </p:clrMapOvr>
  <p:transition>
    <p:wipe dir="d"/>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6"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7"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FB933CC-7689-4BA9-AA8E-05861D052DDF}"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612599327"/>
      </p:ext>
    </p:extLst>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6"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2BF976-B5D5-4531-8A55-75E09661F1DC}"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108472126"/>
      </p:ext>
    </p:extLst>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41884" y="301625"/>
            <a:ext cx="2436283" cy="564038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1826684" y="301625"/>
            <a:ext cx="7112000" cy="564038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8"/>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5" name="Rectangle 9"/>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6" name="Rectangle 10"/>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0C2A354-C2A0-407A-A238-C196932EEF15}"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15496940"/>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it-IT"/>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it-IT"/>
              <a:t>Adriano Grossi 25/9/2018</a:t>
            </a: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850A3D42-F32F-418F-A0EF-11D56716B612}"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8974305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695921" y="1499136"/>
            <a:ext cx="8800159" cy="854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5693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29909" rtl="0" eaLnBrk="1" fontAlgn="auto" latinLnBrk="0" hangingPunct="1">
              <a:lnSpc>
                <a:spcPct val="100000"/>
              </a:lnSpc>
              <a:spcBef>
                <a:spcPts val="0"/>
              </a:spcBef>
              <a:spcAft>
                <a:spcPts val="0"/>
              </a:spcAft>
              <a:buClrTx/>
              <a:buSzTx/>
              <a:buFontTx/>
              <a:buNone/>
              <a:tabLst/>
              <a:defRPr/>
            </a:pPr>
            <a:r>
              <a:rPr kumimoji="0" lang="it-IT" sz="1634"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lang="en-US"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829909"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4"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909" rtl="0" eaLnBrk="1" fontAlgn="auto" latinLnBrk="0" hangingPunct="1">
                <a:lnSpc>
                  <a:spcPct val="100000"/>
                </a:lnSpc>
                <a:spcBef>
                  <a:spcPts val="0"/>
                </a:spcBef>
                <a:spcAft>
                  <a:spcPts val="0"/>
                </a:spcAft>
                <a:buClrTx/>
                <a:buSzTx/>
                <a:buFontTx/>
                <a:buNone/>
                <a:tabLst/>
                <a:defRPr/>
              </a:pPr>
              <a:t>‹N›</a:t>
            </a:fld>
            <a:endParaRPr kumimoji="0" lang="it-IT"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08815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065635" y="1546854"/>
            <a:ext cx="8039914" cy="775149"/>
          </a:xfrm>
        </p:spPr>
        <p:txBody>
          <a:bodyPr lIns="0" tIns="0" rIns="0" bIns="0"/>
          <a:lstStyle>
            <a:lvl1pPr>
              <a:defRPr sz="5037" b="0" i="0">
                <a:solidFill>
                  <a:srgbClr val="858D93"/>
                </a:solidFill>
                <a:latin typeface="Times New Roman"/>
                <a:cs typeface="Times New Roman"/>
              </a:defRPr>
            </a:lvl1pPr>
          </a:lstStyle>
          <a:p>
            <a:endParaRPr/>
          </a:p>
        </p:txBody>
      </p:sp>
      <p:sp>
        <p:nvSpPr>
          <p:cNvPr id="3" name="Holder 3"/>
          <p:cNvSpPr>
            <a:spLocks noGrp="1"/>
          </p:cNvSpPr>
          <p:nvPr>
            <p:ph type="body" idx="1"/>
          </p:nvPr>
        </p:nvSpPr>
        <p:spPr>
          <a:xfrm>
            <a:off x="1006459" y="1965527"/>
            <a:ext cx="9556675" cy="516745"/>
          </a:xfrm>
        </p:spPr>
        <p:txBody>
          <a:bodyPr lIns="0" tIns="0" rIns="0" bIns="0"/>
          <a:lstStyle>
            <a:lvl1pPr>
              <a:defRPr sz="3358"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29909" rtl="0" eaLnBrk="1" fontAlgn="auto" latinLnBrk="0" hangingPunct="1">
              <a:lnSpc>
                <a:spcPct val="100000"/>
              </a:lnSpc>
              <a:spcBef>
                <a:spcPts val="0"/>
              </a:spcBef>
              <a:spcAft>
                <a:spcPts val="0"/>
              </a:spcAft>
              <a:buClrTx/>
              <a:buSzTx/>
              <a:buFontTx/>
              <a:buNone/>
              <a:tabLst/>
              <a:defRPr/>
            </a:pPr>
            <a:r>
              <a:rPr kumimoji="0" lang="it-IT" sz="1634"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lang="en-US"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829909"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4"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909" rtl="0" eaLnBrk="1" fontAlgn="auto" latinLnBrk="0" hangingPunct="1">
                <a:lnSpc>
                  <a:spcPct val="100000"/>
                </a:lnSpc>
                <a:spcBef>
                  <a:spcPts val="0"/>
                </a:spcBef>
                <a:spcAft>
                  <a:spcPts val="0"/>
                </a:spcAft>
                <a:buClrTx/>
                <a:buSzTx/>
                <a:buFontTx/>
                <a:buNone/>
                <a:tabLst/>
                <a:defRPr/>
              </a:pPr>
              <a:t>‹N›</a:t>
            </a:fld>
            <a:endParaRPr kumimoji="0" lang="it-IT"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911461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01350" y="207466"/>
            <a:ext cx="10790354" cy="6442854"/>
          </a:xfrm>
          <a:prstGeom prst="rect">
            <a:avLst/>
          </a:prstGeom>
          <a:blipFill>
            <a:blip r:embed="rId2"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2065635" y="1546854"/>
            <a:ext cx="8039914" cy="775149"/>
          </a:xfrm>
        </p:spPr>
        <p:txBody>
          <a:bodyPr lIns="0" tIns="0" rIns="0" bIns="0"/>
          <a:lstStyle>
            <a:lvl1pPr>
              <a:defRPr sz="5037" b="0" i="0">
                <a:solidFill>
                  <a:srgbClr val="858D93"/>
                </a:solidFill>
                <a:latin typeface="Times New Roman"/>
                <a:cs typeface="Times New Roman"/>
              </a:defRPr>
            </a:lvl1pPr>
          </a:lstStyle>
          <a:p>
            <a:endParaRPr/>
          </a:p>
        </p:txBody>
      </p:sp>
      <p:sp>
        <p:nvSpPr>
          <p:cNvPr id="3" name="Holder 3"/>
          <p:cNvSpPr>
            <a:spLocks noGrp="1"/>
          </p:cNvSpPr>
          <p:nvPr>
            <p:ph sz="half" idx="2"/>
          </p:nvPr>
        </p:nvSpPr>
        <p:spPr>
          <a:xfrm>
            <a:off x="609601" y="1577340"/>
            <a:ext cx="5303520" cy="5693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1" y="1577340"/>
            <a:ext cx="5303520" cy="5693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29909" rtl="0" eaLnBrk="1" fontAlgn="auto" latinLnBrk="0" hangingPunct="1">
              <a:lnSpc>
                <a:spcPct val="100000"/>
              </a:lnSpc>
              <a:spcBef>
                <a:spcPts val="0"/>
              </a:spcBef>
              <a:spcAft>
                <a:spcPts val="0"/>
              </a:spcAft>
              <a:buClrTx/>
              <a:buSzTx/>
              <a:buFontTx/>
              <a:buNone/>
              <a:tabLst/>
              <a:defRPr/>
            </a:pPr>
            <a:r>
              <a:rPr kumimoji="0" lang="it-IT" sz="1634"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lang="en-US"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829909"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4"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909" rtl="0" eaLnBrk="1" fontAlgn="auto" latinLnBrk="0" hangingPunct="1">
                <a:lnSpc>
                  <a:spcPct val="100000"/>
                </a:lnSpc>
                <a:spcBef>
                  <a:spcPts val="0"/>
                </a:spcBef>
                <a:spcAft>
                  <a:spcPts val="0"/>
                </a:spcAft>
                <a:buClrTx/>
                <a:buSzTx/>
                <a:buFontTx/>
                <a:buNone/>
                <a:tabLst/>
                <a:defRPr/>
              </a:pPr>
              <a:t>‹N›</a:t>
            </a:fld>
            <a:endParaRPr kumimoji="0" lang="it-IT"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799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065635" y="1546854"/>
            <a:ext cx="8039914" cy="775149"/>
          </a:xfrm>
        </p:spPr>
        <p:txBody>
          <a:bodyPr lIns="0" tIns="0" rIns="0" bIns="0"/>
          <a:lstStyle>
            <a:lvl1pPr>
              <a:defRPr sz="5037" b="0" i="0">
                <a:solidFill>
                  <a:srgbClr val="858D9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29909" rtl="0" eaLnBrk="1" fontAlgn="auto" latinLnBrk="0" hangingPunct="1">
              <a:lnSpc>
                <a:spcPct val="100000"/>
              </a:lnSpc>
              <a:spcBef>
                <a:spcPts val="0"/>
              </a:spcBef>
              <a:spcAft>
                <a:spcPts val="0"/>
              </a:spcAft>
              <a:buClrTx/>
              <a:buSzTx/>
              <a:buFontTx/>
              <a:buNone/>
              <a:tabLst/>
              <a:defRPr/>
            </a:pPr>
            <a:r>
              <a:rPr kumimoji="0" lang="it-IT" sz="1634"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lang="en-US"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829909"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4"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909" rtl="0" eaLnBrk="1" fontAlgn="auto" latinLnBrk="0" hangingPunct="1">
                <a:lnSpc>
                  <a:spcPct val="100000"/>
                </a:lnSpc>
                <a:spcBef>
                  <a:spcPts val="0"/>
                </a:spcBef>
                <a:spcAft>
                  <a:spcPts val="0"/>
                </a:spcAft>
                <a:buClrTx/>
                <a:buSzTx/>
                <a:buFontTx/>
                <a:buNone/>
                <a:tabLst/>
                <a:defRPr/>
              </a:pPr>
              <a:t>‹N›</a:t>
            </a:fld>
            <a:endParaRPr kumimoji="0" lang="it-IT"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13420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829909" rtl="0" eaLnBrk="1" fontAlgn="auto" latinLnBrk="0" hangingPunct="1">
              <a:lnSpc>
                <a:spcPct val="100000"/>
              </a:lnSpc>
              <a:spcBef>
                <a:spcPts val="0"/>
              </a:spcBef>
              <a:spcAft>
                <a:spcPts val="0"/>
              </a:spcAft>
              <a:buClrTx/>
              <a:buSzTx/>
              <a:buFontTx/>
              <a:buNone/>
              <a:tabLst/>
              <a:defRPr/>
            </a:pPr>
            <a:r>
              <a:rPr kumimoji="0" lang="it-IT" sz="1634"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lang="en-US"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829909"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4"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909" rtl="0" eaLnBrk="1" fontAlgn="auto" latinLnBrk="0" hangingPunct="1">
                <a:lnSpc>
                  <a:spcPct val="100000"/>
                </a:lnSpc>
                <a:spcBef>
                  <a:spcPts val="0"/>
                </a:spcBef>
                <a:spcAft>
                  <a:spcPts val="0"/>
                </a:spcAft>
                <a:buClrTx/>
                <a:buSzTx/>
                <a:buFontTx/>
                <a:buNone/>
                <a:tabLst/>
                <a:defRPr/>
              </a:pPr>
              <a:t>‹N›</a:t>
            </a:fld>
            <a:endParaRPr kumimoji="0" lang="it-IT"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68775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0777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51552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70575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3350" b="0" i="1">
                <a:solidFill>
                  <a:schemeClr val="tx1"/>
                </a:solidFill>
                <a:latin typeface="Berlin Sans FB"/>
                <a:cs typeface="Berlin Sans FB"/>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11572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bk object 17"/>
          <p:cNvSpPr/>
          <p:nvPr/>
        </p:nvSpPr>
        <p:spPr>
          <a:xfrm>
            <a:off x="1820503" y="1138047"/>
            <a:ext cx="5144347" cy="1079500"/>
          </a:xfrm>
          <a:custGeom>
            <a:avLst/>
            <a:gdLst/>
            <a:ahLst/>
            <a:cxnLst/>
            <a:rect l="l" t="t" r="r" b="b"/>
            <a:pathLst>
              <a:path w="3858260" h="1079500">
                <a:moveTo>
                  <a:pt x="1929002" y="0"/>
                </a:moveTo>
                <a:lnTo>
                  <a:pt x="1856682" y="372"/>
                </a:lnTo>
                <a:lnTo>
                  <a:pt x="1785033" y="1480"/>
                </a:lnTo>
                <a:lnTo>
                  <a:pt x="1714103" y="3311"/>
                </a:lnTo>
                <a:lnTo>
                  <a:pt x="1643939" y="5852"/>
                </a:lnTo>
                <a:lnTo>
                  <a:pt x="1574586" y="9090"/>
                </a:lnTo>
                <a:lnTo>
                  <a:pt x="1506092" y="13012"/>
                </a:lnTo>
                <a:lnTo>
                  <a:pt x="1438502" y="17604"/>
                </a:lnTo>
                <a:lnTo>
                  <a:pt x="1371865" y="22854"/>
                </a:lnTo>
                <a:lnTo>
                  <a:pt x="1306226" y="28749"/>
                </a:lnTo>
                <a:lnTo>
                  <a:pt x="1241632" y="35275"/>
                </a:lnTo>
                <a:lnTo>
                  <a:pt x="1178129" y="42419"/>
                </a:lnTo>
                <a:lnTo>
                  <a:pt x="1115764" y="50170"/>
                </a:lnTo>
                <a:lnTo>
                  <a:pt x="1054585" y="58512"/>
                </a:lnTo>
                <a:lnTo>
                  <a:pt x="994637" y="67434"/>
                </a:lnTo>
                <a:lnTo>
                  <a:pt x="935966" y="76922"/>
                </a:lnTo>
                <a:lnTo>
                  <a:pt x="878621" y="86963"/>
                </a:lnTo>
                <a:lnTo>
                  <a:pt x="822646" y="97545"/>
                </a:lnTo>
                <a:lnTo>
                  <a:pt x="768090" y="108654"/>
                </a:lnTo>
                <a:lnTo>
                  <a:pt x="714998" y="120276"/>
                </a:lnTo>
                <a:lnTo>
                  <a:pt x="663417" y="132400"/>
                </a:lnTo>
                <a:lnTo>
                  <a:pt x="613394" y="145012"/>
                </a:lnTo>
                <a:lnTo>
                  <a:pt x="564975" y="158099"/>
                </a:lnTo>
                <a:lnTo>
                  <a:pt x="518207" y="171647"/>
                </a:lnTo>
                <a:lnTo>
                  <a:pt x="473137" y="185645"/>
                </a:lnTo>
                <a:lnTo>
                  <a:pt x="429810" y="200078"/>
                </a:lnTo>
                <a:lnTo>
                  <a:pt x="388275" y="214934"/>
                </a:lnTo>
                <a:lnTo>
                  <a:pt x="348577" y="230200"/>
                </a:lnTo>
                <a:lnTo>
                  <a:pt x="310763" y="245862"/>
                </a:lnTo>
                <a:lnTo>
                  <a:pt x="274879" y="261908"/>
                </a:lnTo>
                <a:lnTo>
                  <a:pt x="209091" y="295098"/>
                </a:lnTo>
                <a:lnTo>
                  <a:pt x="151584" y="329666"/>
                </a:lnTo>
                <a:lnTo>
                  <a:pt x="102732" y="365507"/>
                </a:lnTo>
                <a:lnTo>
                  <a:pt x="62908" y="402517"/>
                </a:lnTo>
                <a:lnTo>
                  <a:pt x="32484" y="440591"/>
                </a:lnTo>
                <a:lnTo>
                  <a:pt x="11834" y="479626"/>
                </a:lnTo>
                <a:lnTo>
                  <a:pt x="1330" y="519516"/>
                </a:lnTo>
                <a:lnTo>
                  <a:pt x="0" y="539750"/>
                </a:lnTo>
                <a:lnTo>
                  <a:pt x="1330" y="559983"/>
                </a:lnTo>
                <a:lnTo>
                  <a:pt x="11834" y="599873"/>
                </a:lnTo>
                <a:lnTo>
                  <a:pt x="32484" y="638908"/>
                </a:lnTo>
                <a:lnTo>
                  <a:pt x="62908" y="676982"/>
                </a:lnTo>
                <a:lnTo>
                  <a:pt x="102732" y="713992"/>
                </a:lnTo>
                <a:lnTo>
                  <a:pt x="151584" y="749833"/>
                </a:lnTo>
                <a:lnTo>
                  <a:pt x="209091" y="784401"/>
                </a:lnTo>
                <a:lnTo>
                  <a:pt x="274879" y="817591"/>
                </a:lnTo>
                <a:lnTo>
                  <a:pt x="310763" y="833637"/>
                </a:lnTo>
                <a:lnTo>
                  <a:pt x="348577" y="849299"/>
                </a:lnTo>
                <a:lnTo>
                  <a:pt x="388275" y="864565"/>
                </a:lnTo>
                <a:lnTo>
                  <a:pt x="429810" y="879421"/>
                </a:lnTo>
                <a:lnTo>
                  <a:pt x="473137" y="893854"/>
                </a:lnTo>
                <a:lnTo>
                  <a:pt x="518207" y="907852"/>
                </a:lnTo>
                <a:lnTo>
                  <a:pt x="564975" y="921400"/>
                </a:lnTo>
                <a:lnTo>
                  <a:pt x="613394" y="934487"/>
                </a:lnTo>
                <a:lnTo>
                  <a:pt x="663417" y="947099"/>
                </a:lnTo>
                <a:lnTo>
                  <a:pt x="714998" y="959223"/>
                </a:lnTo>
                <a:lnTo>
                  <a:pt x="768090" y="970845"/>
                </a:lnTo>
                <a:lnTo>
                  <a:pt x="822646" y="981954"/>
                </a:lnTo>
                <a:lnTo>
                  <a:pt x="878621" y="992536"/>
                </a:lnTo>
                <a:lnTo>
                  <a:pt x="935966" y="1002577"/>
                </a:lnTo>
                <a:lnTo>
                  <a:pt x="994637" y="1012065"/>
                </a:lnTo>
                <a:lnTo>
                  <a:pt x="1054585" y="1020987"/>
                </a:lnTo>
                <a:lnTo>
                  <a:pt x="1115764" y="1029329"/>
                </a:lnTo>
                <a:lnTo>
                  <a:pt x="1178129" y="1037080"/>
                </a:lnTo>
                <a:lnTo>
                  <a:pt x="1241632" y="1044224"/>
                </a:lnTo>
                <a:lnTo>
                  <a:pt x="1306226" y="1050750"/>
                </a:lnTo>
                <a:lnTo>
                  <a:pt x="1371865" y="1056645"/>
                </a:lnTo>
                <a:lnTo>
                  <a:pt x="1438502" y="1061895"/>
                </a:lnTo>
                <a:lnTo>
                  <a:pt x="1506092" y="1066487"/>
                </a:lnTo>
                <a:lnTo>
                  <a:pt x="1574586" y="1070409"/>
                </a:lnTo>
                <a:lnTo>
                  <a:pt x="1643939" y="1073647"/>
                </a:lnTo>
                <a:lnTo>
                  <a:pt x="1714103" y="1076188"/>
                </a:lnTo>
                <a:lnTo>
                  <a:pt x="1785033" y="1078019"/>
                </a:lnTo>
                <a:lnTo>
                  <a:pt x="1856682" y="1079127"/>
                </a:lnTo>
                <a:lnTo>
                  <a:pt x="1929002" y="1079500"/>
                </a:lnTo>
                <a:lnTo>
                  <a:pt x="2001323" y="1079127"/>
                </a:lnTo>
                <a:lnTo>
                  <a:pt x="2072972" y="1078019"/>
                </a:lnTo>
                <a:lnTo>
                  <a:pt x="2143902" y="1076188"/>
                </a:lnTo>
                <a:lnTo>
                  <a:pt x="2214066" y="1073647"/>
                </a:lnTo>
                <a:lnTo>
                  <a:pt x="2283419" y="1070409"/>
                </a:lnTo>
                <a:lnTo>
                  <a:pt x="2351913" y="1066487"/>
                </a:lnTo>
                <a:lnTo>
                  <a:pt x="2419503" y="1061895"/>
                </a:lnTo>
                <a:lnTo>
                  <a:pt x="2486140" y="1056645"/>
                </a:lnTo>
                <a:lnTo>
                  <a:pt x="2551779" y="1050750"/>
                </a:lnTo>
                <a:lnTo>
                  <a:pt x="2616373" y="1044224"/>
                </a:lnTo>
                <a:lnTo>
                  <a:pt x="2679876" y="1037080"/>
                </a:lnTo>
                <a:lnTo>
                  <a:pt x="2742241" y="1029329"/>
                </a:lnTo>
                <a:lnTo>
                  <a:pt x="2803420" y="1020987"/>
                </a:lnTo>
                <a:lnTo>
                  <a:pt x="2863368" y="1012065"/>
                </a:lnTo>
                <a:lnTo>
                  <a:pt x="2922039" y="1002577"/>
                </a:lnTo>
                <a:lnTo>
                  <a:pt x="2979384" y="992536"/>
                </a:lnTo>
                <a:lnTo>
                  <a:pt x="3035359" y="981954"/>
                </a:lnTo>
                <a:lnTo>
                  <a:pt x="3089915" y="970845"/>
                </a:lnTo>
                <a:lnTo>
                  <a:pt x="3143007" y="959223"/>
                </a:lnTo>
                <a:lnTo>
                  <a:pt x="3194588" y="947099"/>
                </a:lnTo>
                <a:lnTo>
                  <a:pt x="3244611" y="934487"/>
                </a:lnTo>
                <a:lnTo>
                  <a:pt x="3293030" y="921400"/>
                </a:lnTo>
                <a:lnTo>
                  <a:pt x="3339798" y="907852"/>
                </a:lnTo>
                <a:lnTo>
                  <a:pt x="3384868" y="893854"/>
                </a:lnTo>
                <a:lnTo>
                  <a:pt x="3428195" y="879421"/>
                </a:lnTo>
                <a:lnTo>
                  <a:pt x="3469730" y="864565"/>
                </a:lnTo>
                <a:lnTo>
                  <a:pt x="3509428" y="849299"/>
                </a:lnTo>
                <a:lnTo>
                  <a:pt x="3547242" y="833637"/>
                </a:lnTo>
                <a:lnTo>
                  <a:pt x="3583126" y="817591"/>
                </a:lnTo>
                <a:lnTo>
                  <a:pt x="3648914" y="784401"/>
                </a:lnTo>
                <a:lnTo>
                  <a:pt x="3706421" y="749833"/>
                </a:lnTo>
                <a:lnTo>
                  <a:pt x="3755273" y="713992"/>
                </a:lnTo>
                <a:lnTo>
                  <a:pt x="3795097" y="676982"/>
                </a:lnTo>
                <a:lnTo>
                  <a:pt x="3825521" y="638908"/>
                </a:lnTo>
                <a:lnTo>
                  <a:pt x="3846171" y="599873"/>
                </a:lnTo>
                <a:lnTo>
                  <a:pt x="3856675" y="559983"/>
                </a:lnTo>
                <a:lnTo>
                  <a:pt x="3858006" y="539750"/>
                </a:lnTo>
                <a:lnTo>
                  <a:pt x="3856675" y="519516"/>
                </a:lnTo>
                <a:lnTo>
                  <a:pt x="3846171" y="479626"/>
                </a:lnTo>
                <a:lnTo>
                  <a:pt x="3825521" y="440591"/>
                </a:lnTo>
                <a:lnTo>
                  <a:pt x="3795097" y="402517"/>
                </a:lnTo>
                <a:lnTo>
                  <a:pt x="3755273" y="365507"/>
                </a:lnTo>
                <a:lnTo>
                  <a:pt x="3706421" y="329666"/>
                </a:lnTo>
                <a:lnTo>
                  <a:pt x="3648914" y="295098"/>
                </a:lnTo>
                <a:lnTo>
                  <a:pt x="3583126" y="261908"/>
                </a:lnTo>
                <a:lnTo>
                  <a:pt x="3547242" y="245862"/>
                </a:lnTo>
                <a:lnTo>
                  <a:pt x="3509428" y="230200"/>
                </a:lnTo>
                <a:lnTo>
                  <a:pt x="3469730" y="214934"/>
                </a:lnTo>
                <a:lnTo>
                  <a:pt x="3428195" y="200078"/>
                </a:lnTo>
                <a:lnTo>
                  <a:pt x="3384868" y="185645"/>
                </a:lnTo>
                <a:lnTo>
                  <a:pt x="3339798" y="171647"/>
                </a:lnTo>
                <a:lnTo>
                  <a:pt x="3293030" y="158099"/>
                </a:lnTo>
                <a:lnTo>
                  <a:pt x="3244611" y="145012"/>
                </a:lnTo>
                <a:lnTo>
                  <a:pt x="3194588" y="132400"/>
                </a:lnTo>
                <a:lnTo>
                  <a:pt x="3143007" y="120276"/>
                </a:lnTo>
                <a:lnTo>
                  <a:pt x="3089915" y="108654"/>
                </a:lnTo>
                <a:lnTo>
                  <a:pt x="3035359" y="97545"/>
                </a:lnTo>
                <a:lnTo>
                  <a:pt x="2979384" y="86963"/>
                </a:lnTo>
                <a:lnTo>
                  <a:pt x="2922039" y="76922"/>
                </a:lnTo>
                <a:lnTo>
                  <a:pt x="2863368" y="67434"/>
                </a:lnTo>
                <a:lnTo>
                  <a:pt x="2803420" y="58512"/>
                </a:lnTo>
                <a:lnTo>
                  <a:pt x="2742241" y="50170"/>
                </a:lnTo>
                <a:lnTo>
                  <a:pt x="2679876" y="42419"/>
                </a:lnTo>
                <a:lnTo>
                  <a:pt x="2616373" y="35275"/>
                </a:lnTo>
                <a:lnTo>
                  <a:pt x="2551779" y="28749"/>
                </a:lnTo>
                <a:lnTo>
                  <a:pt x="2486140" y="22854"/>
                </a:lnTo>
                <a:lnTo>
                  <a:pt x="2419503" y="17604"/>
                </a:lnTo>
                <a:lnTo>
                  <a:pt x="2351913" y="13012"/>
                </a:lnTo>
                <a:lnTo>
                  <a:pt x="2283419" y="9090"/>
                </a:lnTo>
                <a:lnTo>
                  <a:pt x="2214066" y="5852"/>
                </a:lnTo>
                <a:lnTo>
                  <a:pt x="2143902" y="3311"/>
                </a:lnTo>
                <a:lnTo>
                  <a:pt x="2072972" y="1480"/>
                </a:lnTo>
                <a:lnTo>
                  <a:pt x="2001323" y="372"/>
                </a:lnTo>
                <a:lnTo>
                  <a:pt x="1929002"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bk object 18"/>
          <p:cNvSpPr/>
          <p:nvPr/>
        </p:nvSpPr>
        <p:spPr>
          <a:xfrm>
            <a:off x="1820503" y="1138047"/>
            <a:ext cx="5144347" cy="1079500"/>
          </a:xfrm>
          <a:custGeom>
            <a:avLst/>
            <a:gdLst/>
            <a:ahLst/>
            <a:cxnLst/>
            <a:rect l="l" t="t" r="r" b="b"/>
            <a:pathLst>
              <a:path w="3858260" h="1079500">
                <a:moveTo>
                  <a:pt x="0" y="539750"/>
                </a:moveTo>
                <a:lnTo>
                  <a:pt x="5290" y="499471"/>
                </a:lnTo>
                <a:lnTo>
                  <a:pt x="20914" y="459995"/>
                </a:lnTo>
                <a:lnTo>
                  <a:pt x="46497" y="421428"/>
                </a:lnTo>
                <a:lnTo>
                  <a:pt x="81668" y="383872"/>
                </a:lnTo>
                <a:lnTo>
                  <a:pt x="126053" y="347434"/>
                </a:lnTo>
                <a:lnTo>
                  <a:pt x="179279" y="312216"/>
                </a:lnTo>
                <a:lnTo>
                  <a:pt x="240973" y="278324"/>
                </a:lnTo>
                <a:lnTo>
                  <a:pt x="310763" y="245862"/>
                </a:lnTo>
                <a:lnTo>
                  <a:pt x="348577" y="230200"/>
                </a:lnTo>
                <a:lnTo>
                  <a:pt x="388275" y="214934"/>
                </a:lnTo>
                <a:lnTo>
                  <a:pt x="429810" y="200078"/>
                </a:lnTo>
                <a:lnTo>
                  <a:pt x="473137" y="185645"/>
                </a:lnTo>
                <a:lnTo>
                  <a:pt x="518207" y="171647"/>
                </a:lnTo>
                <a:lnTo>
                  <a:pt x="564975" y="158099"/>
                </a:lnTo>
                <a:lnTo>
                  <a:pt x="613394" y="145012"/>
                </a:lnTo>
                <a:lnTo>
                  <a:pt x="663417" y="132400"/>
                </a:lnTo>
                <a:lnTo>
                  <a:pt x="714998" y="120276"/>
                </a:lnTo>
                <a:lnTo>
                  <a:pt x="768090" y="108654"/>
                </a:lnTo>
                <a:lnTo>
                  <a:pt x="822646" y="97545"/>
                </a:lnTo>
                <a:lnTo>
                  <a:pt x="878621" y="86963"/>
                </a:lnTo>
                <a:lnTo>
                  <a:pt x="935966" y="76922"/>
                </a:lnTo>
                <a:lnTo>
                  <a:pt x="994637" y="67434"/>
                </a:lnTo>
                <a:lnTo>
                  <a:pt x="1054585" y="58512"/>
                </a:lnTo>
                <a:lnTo>
                  <a:pt x="1115764" y="50170"/>
                </a:lnTo>
                <a:lnTo>
                  <a:pt x="1178129" y="42419"/>
                </a:lnTo>
                <a:lnTo>
                  <a:pt x="1241632" y="35275"/>
                </a:lnTo>
                <a:lnTo>
                  <a:pt x="1306226" y="28749"/>
                </a:lnTo>
                <a:lnTo>
                  <a:pt x="1371865" y="22854"/>
                </a:lnTo>
                <a:lnTo>
                  <a:pt x="1438502" y="17604"/>
                </a:lnTo>
                <a:lnTo>
                  <a:pt x="1506092" y="13012"/>
                </a:lnTo>
                <a:lnTo>
                  <a:pt x="1574586" y="9090"/>
                </a:lnTo>
                <a:lnTo>
                  <a:pt x="1643939" y="5852"/>
                </a:lnTo>
                <a:lnTo>
                  <a:pt x="1714103" y="3311"/>
                </a:lnTo>
                <a:lnTo>
                  <a:pt x="1785033" y="1480"/>
                </a:lnTo>
                <a:lnTo>
                  <a:pt x="1856682" y="372"/>
                </a:lnTo>
                <a:lnTo>
                  <a:pt x="1929002" y="0"/>
                </a:lnTo>
                <a:lnTo>
                  <a:pt x="2001323" y="372"/>
                </a:lnTo>
                <a:lnTo>
                  <a:pt x="2072972" y="1480"/>
                </a:lnTo>
                <a:lnTo>
                  <a:pt x="2143902" y="3311"/>
                </a:lnTo>
                <a:lnTo>
                  <a:pt x="2214066" y="5852"/>
                </a:lnTo>
                <a:lnTo>
                  <a:pt x="2283419" y="9090"/>
                </a:lnTo>
                <a:lnTo>
                  <a:pt x="2351913" y="13012"/>
                </a:lnTo>
                <a:lnTo>
                  <a:pt x="2419503" y="17604"/>
                </a:lnTo>
                <a:lnTo>
                  <a:pt x="2486140" y="22854"/>
                </a:lnTo>
                <a:lnTo>
                  <a:pt x="2551779" y="28749"/>
                </a:lnTo>
                <a:lnTo>
                  <a:pt x="2616373" y="35275"/>
                </a:lnTo>
                <a:lnTo>
                  <a:pt x="2679876" y="42419"/>
                </a:lnTo>
                <a:lnTo>
                  <a:pt x="2742241" y="50170"/>
                </a:lnTo>
                <a:lnTo>
                  <a:pt x="2803420" y="58512"/>
                </a:lnTo>
                <a:lnTo>
                  <a:pt x="2863368" y="67434"/>
                </a:lnTo>
                <a:lnTo>
                  <a:pt x="2922039" y="76922"/>
                </a:lnTo>
                <a:lnTo>
                  <a:pt x="2979384" y="86963"/>
                </a:lnTo>
                <a:lnTo>
                  <a:pt x="3035359" y="97545"/>
                </a:lnTo>
                <a:lnTo>
                  <a:pt x="3089915" y="108654"/>
                </a:lnTo>
                <a:lnTo>
                  <a:pt x="3143007" y="120276"/>
                </a:lnTo>
                <a:lnTo>
                  <a:pt x="3194588" y="132400"/>
                </a:lnTo>
                <a:lnTo>
                  <a:pt x="3244611" y="145012"/>
                </a:lnTo>
                <a:lnTo>
                  <a:pt x="3293030" y="158099"/>
                </a:lnTo>
                <a:lnTo>
                  <a:pt x="3339798" y="171647"/>
                </a:lnTo>
                <a:lnTo>
                  <a:pt x="3384868" y="185645"/>
                </a:lnTo>
                <a:lnTo>
                  <a:pt x="3428195" y="200078"/>
                </a:lnTo>
                <a:lnTo>
                  <a:pt x="3469730" y="214934"/>
                </a:lnTo>
                <a:lnTo>
                  <a:pt x="3509428" y="230200"/>
                </a:lnTo>
                <a:lnTo>
                  <a:pt x="3547242" y="245862"/>
                </a:lnTo>
                <a:lnTo>
                  <a:pt x="3583126" y="261908"/>
                </a:lnTo>
                <a:lnTo>
                  <a:pt x="3648914" y="295098"/>
                </a:lnTo>
                <a:lnTo>
                  <a:pt x="3706421" y="329666"/>
                </a:lnTo>
                <a:lnTo>
                  <a:pt x="3755273" y="365507"/>
                </a:lnTo>
                <a:lnTo>
                  <a:pt x="3795097" y="402517"/>
                </a:lnTo>
                <a:lnTo>
                  <a:pt x="3825521" y="440591"/>
                </a:lnTo>
                <a:lnTo>
                  <a:pt x="3846171" y="479626"/>
                </a:lnTo>
                <a:lnTo>
                  <a:pt x="3856675" y="519516"/>
                </a:lnTo>
                <a:lnTo>
                  <a:pt x="3858006" y="539750"/>
                </a:lnTo>
                <a:lnTo>
                  <a:pt x="3856675" y="559983"/>
                </a:lnTo>
                <a:lnTo>
                  <a:pt x="3846171" y="599873"/>
                </a:lnTo>
                <a:lnTo>
                  <a:pt x="3825521" y="638908"/>
                </a:lnTo>
                <a:lnTo>
                  <a:pt x="3795097" y="676982"/>
                </a:lnTo>
                <a:lnTo>
                  <a:pt x="3755273" y="713992"/>
                </a:lnTo>
                <a:lnTo>
                  <a:pt x="3706421" y="749833"/>
                </a:lnTo>
                <a:lnTo>
                  <a:pt x="3648914" y="784401"/>
                </a:lnTo>
                <a:lnTo>
                  <a:pt x="3583126" y="817591"/>
                </a:lnTo>
                <a:lnTo>
                  <a:pt x="3547242" y="833637"/>
                </a:lnTo>
                <a:lnTo>
                  <a:pt x="3509428" y="849299"/>
                </a:lnTo>
                <a:lnTo>
                  <a:pt x="3469730" y="864565"/>
                </a:lnTo>
                <a:lnTo>
                  <a:pt x="3428195" y="879421"/>
                </a:lnTo>
                <a:lnTo>
                  <a:pt x="3384868" y="893854"/>
                </a:lnTo>
                <a:lnTo>
                  <a:pt x="3339798" y="907852"/>
                </a:lnTo>
                <a:lnTo>
                  <a:pt x="3293030" y="921400"/>
                </a:lnTo>
                <a:lnTo>
                  <a:pt x="3244611" y="934487"/>
                </a:lnTo>
                <a:lnTo>
                  <a:pt x="3194588" y="947099"/>
                </a:lnTo>
                <a:lnTo>
                  <a:pt x="3143007" y="959223"/>
                </a:lnTo>
                <a:lnTo>
                  <a:pt x="3089915" y="970845"/>
                </a:lnTo>
                <a:lnTo>
                  <a:pt x="3035359" y="981954"/>
                </a:lnTo>
                <a:lnTo>
                  <a:pt x="2979384" y="992536"/>
                </a:lnTo>
                <a:lnTo>
                  <a:pt x="2922039" y="1002577"/>
                </a:lnTo>
                <a:lnTo>
                  <a:pt x="2863368" y="1012065"/>
                </a:lnTo>
                <a:lnTo>
                  <a:pt x="2803420" y="1020987"/>
                </a:lnTo>
                <a:lnTo>
                  <a:pt x="2742241" y="1029329"/>
                </a:lnTo>
                <a:lnTo>
                  <a:pt x="2679876" y="1037080"/>
                </a:lnTo>
                <a:lnTo>
                  <a:pt x="2616373" y="1044224"/>
                </a:lnTo>
                <a:lnTo>
                  <a:pt x="2551779" y="1050750"/>
                </a:lnTo>
                <a:lnTo>
                  <a:pt x="2486140" y="1056645"/>
                </a:lnTo>
                <a:lnTo>
                  <a:pt x="2419503" y="1061895"/>
                </a:lnTo>
                <a:lnTo>
                  <a:pt x="2351913" y="1066487"/>
                </a:lnTo>
                <a:lnTo>
                  <a:pt x="2283419" y="1070409"/>
                </a:lnTo>
                <a:lnTo>
                  <a:pt x="2214066" y="1073647"/>
                </a:lnTo>
                <a:lnTo>
                  <a:pt x="2143902" y="1076188"/>
                </a:lnTo>
                <a:lnTo>
                  <a:pt x="2072972" y="1078019"/>
                </a:lnTo>
                <a:lnTo>
                  <a:pt x="2001323" y="1079127"/>
                </a:lnTo>
                <a:lnTo>
                  <a:pt x="1929002" y="1079500"/>
                </a:lnTo>
                <a:lnTo>
                  <a:pt x="1856682" y="1079127"/>
                </a:lnTo>
                <a:lnTo>
                  <a:pt x="1785033" y="1078019"/>
                </a:lnTo>
                <a:lnTo>
                  <a:pt x="1714103" y="1076188"/>
                </a:lnTo>
                <a:lnTo>
                  <a:pt x="1643939" y="1073647"/>
                </a:lnTo>
                <a:lnTo>
                  <a:pt x="1574586" y="1070409"/>
                </a:lnTo>
                <a:lnTo>
                  <a:pt x="1506092" y="1066487"/>
                </a:lnTo>
                <a:lnTo>
                  <a:pt x="1438502" y="1061895"/>
                </a:lnTo>
                <a:lnTo>
                  <a:pt x="1371865" y="1056645"/>
                </a:lnTo>
                <a:lnTo>
                  <a:pt x="1306226" y="1050750"/>
                </a:lnTo>
                <a:lnTo>
                  <a:pt x="1241632" y="1044224"/>
                </a:lnTo>
                <a:lnTo>
                  <a:pt x="1178129" y="1037080"/>
                </a:lnTo>
                <a:lnTo>
                  <a:pt x="1115764" y="1029329"/>
                </a:lnTo>
                <a:lnTo>
                  <a:pt x="1054585" y="1020987"/>
                </a:lnTo>
                <a:lnTo>
                  <a:pt x="994637" y="1012065"/>
                </a:lnTo>
                <a:lnTo>
                  <a:pt x="935966" y="1002577"/>
                </a:lnTo>
                <a:lnTo>
                  <a:pt x="878621" y="992536"/>
                </a:lnTo>
                <a:lnTo>
                  <a:pt x="822646" y="981954"/>
                </a:lnTo>
                <a:lnTo>
                  <a:pt x="768090" y="970845"/>
                </a:lnTo>
                <a:lnTo>
                  <a:pt x="714998" y="959223"/>
                </a:lnTo>
                <a:lnTo>
                  <a:pt x="663417" y="947099"/>
                </a:lnTo>
                <a:lnTo>
                  <a:pt x="613394" y="934487"/>
                </a:lnTo>
                <a:lnTo>
                  <a:pt x="564975" y="921400"/>
                </a:lnTo>
                <a:lnTo>
                  <a:pt x="518207" y="907852"/>
                </a:lnTo>
                <a:lnTo>
                  <a:pt x="473137" y="893854"/>
                </a:lnTo>
                <a:lnTo>
                  <a:pt x="429810" y="879421"/>
                </a:lnTo>
                <a:lnTo>
                  <a:pt x="388275" y="864565"/>
                </a:lnTo>
                <a:lnTo>
                  <a:pt x="348577" y="849299"/>
                </a:lnTo>
                <a:lnTo>
                  <a:pt x="310763" y="833637"/>
                </a:lnTo>
                <a:lnTo>
                  <a:pt x="274879" y="817591"/>
                </a:lnTo>
                <a:lnTo>
                  <a:pt x="209091" y="784401"/>
                </a:lnTo>
                <a:lnTo>
                  <a:pt x="151584" y="749833"/>
                </a:lnTo>
                <a:lnTo>
                  <a:pt x="102732" y="713992"/>
                </a:lnTo>
                <a:lnTo>
                  <a:pt x="62908" y="676982"/>
                </a:lnTo>
                <a:lnTo>
                  <a:pt x="32484" y="638908"/>
                </a:lnTo>
                <a:lnTo>
                  <a:pt x="11834" y="599873"/>
                </a:lnTo>
                <a:lnTo>
                  <a:pt x="1330" y="559983"/>
                </a:lnTo>
                <a:lnTo>
                  <a:pt x="0" y="539750"/>
                </a:lnTo>
                <a:close/>
              </a:path>
            </a:pathLst>
          </a:custGeom>
          <a:ln w="9525">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bk object 19"/>
          <p:cNvSpPr/>
          <p:nvPr/>
        </p:nvSpPr>
        <p:spPr>
          <a:xfrm>
            <a:off x="5858255" y="1379220"/>
            <a:ext cx="733551" cy="78943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p:txBody>
          <a:bodyPr lIns="0" tIns="0" rIns="0" bIns="0"/>
          <a:lstStyle>
            <a:lvl1pPr>
              <a:defRPr sz="2000" b="1" i="0">
                <a:solidFill>
                  <a:schemeClr val="tx1"/>
                </a:solidFill>
                <a:latin typeface="Garamond"/>
                <a:cs typeface="Garamond"/>
              </a:defRPr>
            </a:lvl1pPr>
          </a:lstStyle>
          <a:p>
            <a:endParaRPr/>
          </a:p>
        </p:txBody>
      </p:sp>
      <p:sp>
        <p:nvSpPr>
          <p:cNvPr id="3" name="Holder 3"/>
          <p:cNvSpPr>
            <a:spLocks noGrp="1"/>
          </p:cNvSpPr>
          <p:nvPr>
            <p:ph sz="half" idx="2"/>
          </p:nvPr>
        </p:nvSpPr>
        <p:spPr>
          <a:xfrm>
            <a:off x="609600" y="1577340"/>
            <a:ext cx="5303520" cy="51552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1552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74601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Garamond"/>
                <a:cs typeface="Garamon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21929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390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97.xml"/><Relationship Id="rId7" Type="http://schemas.openxmlformats.org/officeDocument/2006/relationships/image" Target="../media/image7.jpg"/><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theme" Target="../theme/theme10.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2.xml"/><Relationship Id="rId7" Type="http://schemas.openxmlformats.org/officeDocument/2006/relationships/image" Target="../media/image9.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theme" Target="../theme/theme11.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theme" Target="../theme/theme12.xml"/><Relationship Id="rId5" Type="http://schemas.openxmlformats.org/officeDocument/2006/relationships/slideLayout" Target="../slideLayouts/slideLayout109.xml"/><Relationship Id="rId4"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theme" Target="../theme/theme13.xml"/><Relationship Id="rId5" Type="http://schemas.openxmlformats.org/officeDocument/2006/relationships/slideLayout" Target="../slideLayouts/slideLayout114.xml"/><Relationship Id="rId4" Type="http://schemas.openxmlformats.org/officeDocument/2006/relationships/slideLayout" Target="../slideLayouts/slideLayout1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3.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4.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4.jpe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2.xml"/><Relationship Id="rId7" Type="http://schemas.openxmlformats.org/officeDocument/2006/relationships/image" Target="../media/image5.pn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theme" Target="../theme/theme9.xml"/><Relationship Id="rId5" Type="http://schemas.openxmlformats.org/officeDocument/2006/relationships/slideLayout" Target="../slideLayouts/slideLayout94.xml"/><Relationship Id="rId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2052" name="Text Placeholder 2"/>
          <p:cNvSpPr>
            <a:spLocks noGrp="1"/>
          </p:cNvSpPr>
          <p:nvPr>
            <p:ph type="body" idx="1"/>
          </p:nvPr>
        </p:nvSpPr>
        <p:spPr bwMode="auto">
          <a:xfrm>
            <a:off x="609600" y="1600200"/>
            <a:ext cx="1097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7" name="Rectangle 6"/>
          <p:cNvSpPr/>
          <p:nvPr/>
        </p:nvSpPr>
        <p:spPr>
          <a:xfrm>
            <a:off x="0" y="1"/>
            <a:ext cx="12192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Date Placeholder 3"/>
          <p:cNvSpPr>
            <a:spLocks noGrp="1"/>
          </p:cNvSpPr>
          <p:nvPr>
            <p:ph type="dt" sz="half" idx="2"/>
          </p:nvPr>
        </p:nvSpPr>
        <p:spPr>
          <a:xfrm>
            <a:off x="609600" y="19051"/>
            <a:ext cx="3860800" cy="328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Arial"/>
                <a:cs typeface="+mn-cs"/>
              </a:defRPr>
            </a:lvl1pPr>
          </a:lstStyle>
          <a:p>
            <a:pPr>
              <a:defRPr/>
            </a:pPr>
            <a:endParaRPr lang="it-IT"/>
          </a:p>
        </p:txBody>
      </p:sp>
      <p:sp>
        <p:nvSpPr>
          <p:cNvPr id="5" name="Footer Placeholder 4"/>
          <p:cNvSpPr>
            <a:spLocks noGrp="1"/>
          </p:cNvSpPr>
          <p:nvPr>
            <p:ph type="ftr" sz="quarter" idx="3"/>
          </p:nvPr>
        </p:nvSpPr>
        <p:spPr>
          <a:xfrm>
            <a:off x="4572000" y="19051"/>
            <a:ext cx="54864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Arial"/>
                <a:cs typeface="+mn-cs"/>
              </a:defRPr>
            </a:lvl1pPr>
          </a:lstStyle>
          <a:p>
            <a:pPr>
              <a:defRPr/>
            </a:pPr>
            <a:r>
              <a:rPr lang="it-IT"/>
              <a:t>Adriano Grossi 25/9/2018</a:t>
            </a:r>
          </a:p>
        </p:txBody>
      </p:sp>
      <p:sp>
        <p:nvSpPr>
          <p:cNvPr id="6" name="Slide Number Placeholder 5"/>
          <p:cNvSpPr>
            <a:spLocks noGrp="1"/>
          </p:cNvSpPr>
          <p:nvPr>
            <p:ph type="sldNum" sz="quarter" idx="4"/>
          </p:nvPr>
        </p:nvSpPr>
        <p:spPr>
          <a:xfrm>
            <a:off x="10160000" y="19051"/>
            <a:ext cx="14224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fontAlgn="base">
              <a:spcBef>
                <a:spcPct val="0"/>
              </a:spcBef>
              <a:spcAft>
                <a:spcPct val="0"/>
              </a:spcAft>
            </a:pPr>
            <a:fld id="{F60CAF12-DD72-4A39-869C-63DCD15CC390}" type="slidenum">
              <a:rPr lang="it-IT" altLang="it-IT" smtClean="0">
                <a:cs typeface="Arial" panose="020B0604020202020204" pitchFamily="34" charset="0"/>
              </a:rPr>
              <a:pPr fontAlgn="base">
                <a:spcBef>
                  <a:spcPct val="0"/>
                </a:spcBef>
                <a:spcAft>
                  <a:spcPct val="0"/>
                </a:spcAft>
              </a:pPr>
              <a:t>‹N›</a:t>
            </a:fld>
            <a:endParaRPr lang="it-IT" altLang="it-IT">
              <a:cs typeface="Arial" panose="020B0604020202020204" pitchFamily="34" charset="0"/>
            </a:endParaRPr>
          </a:p>
        </p:txBody>
      </p:sp>
    </p:spTree>
    <p:extLst>
      <p:ext uri="{BB962C8B-B14F-4D97-AF65-F5344CB8AC3E}">
        <p14:creationId xmlns:p14="http://schemas.microsoft.com/office/powerpoint/2010/main" val="34908195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2192000" cy="6857999"/>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768605" y="245490"/>
            <a:ext cx="10654791" cy="307777"/>
          </a:xfrm>
          <a:prstGeom prst="rect">
            <a:avLst/>
          </a:prstGeom>
        </p:spPr>
        <p:txBody>
          <a:bodyPr wrap="square" lIns="0" tIns="0" rIns="0" bIns="0">
            <a:spAutoFit/>
          </a:bodyPr>
          <a:lstStyle>
            <a:lvl1pPr>
              <a:defRPr sz="2000" b="1" i="0">
                <a:solidFill>
                  <a:schemeClr val="tx1"/>
                </a:solidFill>
                <a:latin typeface="Garamond"/>
                <a:cs typeface="Garamond"/>
              </a:defRPr>
            </a:lvl1pPr>
          </a:lstStyle>
          <a:p>
            <a:endParaRPr/>
          </a:p>
        </p:txBody>
      </p:sp>
      <p:sp>
        <p:nvSpPr>
          <p:cNvPr id="3" name="Holder 3"/>
          <p:cNvSpPr>
            <a:spLocks noGrp="1"/>
          </p:cNvSpPr>
          <p:nvPr>
            <p:ph type="body" idx="1"/>
          </p:nvPr>
        </p:nvSpPr>
        <p:spPr>
          <a:xfrm>
            <a:off x="3407832" y="1202147"/>
            <a:ext cx="5376333" cy="515526"/>
          </a:xfrm>
          <a:prstGeom prst="rect">
            <a:avLst/>
          </a:prstGeom>
        </p:spPr>
        <p:txBody>
          <a:bodyPr wrap="square" lIns="0" tIns="0" rIns="0" bIns="0">
            <a:spAutoFit/>
          </a:bodyPr>
          <a:lstStyle>
            <a:lvl1pPr>
              <a:defRPr sz="3350" b="0" i="1">
                <a:solidFill>
                  <a:schemeClr val="tx1"/>
                </a:solidFill>
                <a:latin typeface="Berlin Sans FB"/>
                <a:cs typeface="Berlin Sans FB"/>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it-IT"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20739"/>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3427" y="316469"/>
            <a:ext cx="868789" cy="6218841"/>
          </a:xfrm>
          <a:custGeom>
            <a:avLst/>
            <a:gdLst/>
            <a:ahLst/>
            <a:cxnLst/>
            <a:rect l="l" t="t" r="r" b="b"/>
            <a:pathLst>
              <a:path w="762000" h="6858000">
                <a:moveTo>
                  <a:pt x="0" y="0"/>
                </a:moveTo>
                <a:lnTo>
                  <a:pt x="0" y="6858000"/>
                </a:lnTo>
                <a:lnTo>
                  <a:pt x="762000" y="6858000"/>
                </a:lnTo>
                <a:lnTo>
                  <a:pt x="761999" y="0"/>
                </a:lnTo>
                <a:lnTo>
                  <a:pt x="0" y="0"/>
                </a:lnTo>
                <a:close/>
              </a:path>
            </a:pathLst>
          </a:custGeom>
          <a:solidFill>
            <a:srgbClr val="99CC99"/>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7" name="bk object 17"/>
          <p:cNvSpPr/>
          <p:nvPr/>
        </p:nvSpPr>
        <p:spPr>
          <a:xfrm>
            <a:off x="1404700" y="316469"/>
            <a:ext cx="3127639" cy="1058355"/>
          </a:xfrm>
          <a:custGeom>
            <a:avLst/>
            <a:gdLst/>
            <a:ahLst/>
            <a:cxnLst/>
            <a:rect l="l" t="t" r="r" b="b"/>
            <a:pathLst>
              <a:path w="2743200" h="1167130">
                <a:moveTo>
                  <a:pt x="2743200" y="762000"/>
                </a:moveTo>
                <a:lnTo>
                  <a:pt x="2743200" y="0"/>
                </a:lnTo>
                <a:lnTo>
                  <a:pt x="0" y="0"/>
                </a:lnTo>
                <a:lnTo>
                  <a:pt x="0" y="1166622"/>
                </a:lnTo>
                <a:lnTo>
                  <a:pt x="304800" y="1166622"/>
                </a:lnTo>
                <a:lnTo>
                  <a:pt x="304800" y="1056894"/>
                </a:lnTo>
                <a:lnTo>
                  <a:pt x="307502" y="1029902"/>
                </a:lnTo>
                <a:lnTo>
                  <a:pt x="317765" y="975348"/>
                </a:lnTo>
                <a:lnTo>
                  <a:pt x="339137" y="920138"/>
                </a:lnTo>
                <a:lnTo>
                  <a:pt x="371046" y="866274"/>
                </a:lnTo>
                <a:lnTo>
                  <a:pt x="413123" y="822448"/>
                </a:lnTo>
                <a:lnTo>
                  <a:pt x="465367" y="788658"/>
                </a:lnTo>
                <a:lnTo>
                  <a:pt x="561594" y="762000"/>
                </a:lnTo>
                <a:lnTo>
                  <a:pt x="603504" y="765048"/>
                </a:lnTo>
                <a:lnTo>
                  <a:pt x="2743200" y="762000"/>
                </a:lnTo>
                <a:close/>
              </a:path>
            </a:pathLst>
          </a:custGeom>
          <a:solidFill>
            <a:srgbClr val="99CC99"/>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8" name="bk object 18"/>
          <p:cNvSpPr/>
          <p:nvPr/>
        </p:nvSpPr>
        <p:spPr>
          <a:xfrm>
            <a:off x="1578458" y="2113024"/>
            <a:ext cx="7992855" cy="288485"/>
          </a:xfrm>
          <a:custGeom>
            <a:avLst/>
            <a:gdLst/>
            <a:ahLst/>
            <a:cxnLst/>
            <a:rect l="l" t="t" r="r" b="b"/>
            <a:pathLst>
              <a:path w="7010400" h="318135">
                <a:moveTo>
                  <a:pt x="0" y="0"/>
                </a:moveTo>
                <a:lnTo>
                  <a:pt x="0" y="317754"/>
                </a:lnTo>
                <a:lnTo>
                  <a:pt x="7010400" y="317754"/>
                </a:lnTo>
                <a:lnTo>
                  <a:pt x="7010400" y="0"/>
                </a:lnTo>
                <a:lnTo>
                  <a:pt x="0" y="0"/>
                </a:lnTo>
                <a:close/>
              </a:path>
            </a:pathLst>
          </a:custGeom>
          <a:solidFill>
            <a:srgbClr val="003366"/>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19" name="bk object 19"/>
          <p:cNvSpPr/>
          <p:nvPr/>
        </p:nvSpPr>
        <p:spPr>
          <a:xfrm>
            <a:off x="1144064" y="2113024"/>
            <a:ext cx="449598" cy="289637"/>
          </a:xfrm>
          <a:custGeom>
            <a:avLst/>
            <a:gdLst/>
            <a:ahLst/>
            <a:cxnLst/>
            <a:rect l="l" t="t" r="r" b="b"/>
            <a:pathLst>
              <a:path w="394334" h="319405">
                <a:moveTo>
                  <a:pt x="393954" y="319278"/>
                </a:moveTo>
                <a:lnTo>
                  <a:pt x="393954" y="0"/>
                </a:lnTo>
                <a:lnTo>
                  <a:pt x="196596" y="0"/>
                </a:lnTo>
                <a:lnTo>
                  <a:pt x="144462" y="5711"/>
                </a:lnTo>
                <a:lnTo>
                  <a:pt x="97536" y="21815"/>
                </a:lnTo>
                <a:lnTo>
                  <a:pt x="57721" y="46767"/>
                </a:lnTo>
                <a:lnTo>
                  <a:pt x="26924" y="79022"/>
                </a:lnTo>
                <a:lnTo>
                  <a:pt x="7048" y="117034"/>
                </a:lnTo>
                <a:lnTo>
                  <a:pt x="0" y="159258"/>
                </a:lnTo>
                <a:lnTo>
                  <a:pt x="7048" y="201803"/>
                </a:lnTo>
                <a:lnTo>
                  <a:pt x="26924" y="240030"/>
                </a:lnTo>
                <a:lnTo>
                  <a:pt x="57721" y="272415"/>
                </a:lnTo>
                <a:lnTo>
                  <a:pt x="97536" y="297434"/>
                </a:lnTo>
                <a:lnTo>
                  <a:pt x="144462" y="313563"/>
                </a:lnTo>
                <a:lnTo>
                  <a:pt x="196596" y="319278"/>
                </a:lnTo>
                <a:lnTo>
                  <a:pt x="393954" y="319278"/>
                </a:lnTo>
                <a:close/>
              </a:path>
            </a:pathLst>
          </a:custGeom>
          <a:solidFill>
            <a:srgbClr val="003366"/>
          </a:solid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0" name="bk object 20"/>
          <p:cNvSpPr/>
          <p:nvPr/>
        </p:nvSpPr>
        <p:spPr>
          <a:xfrm>
            <a:off x="5357689" y="487834"/>
            <a:ext cx="5723578" cy="5876113"/>
          </a:xfrm>
          <a:prstGeom prst="rect">
            <a:avLst/>
          </a:prstGeom>
          <a:blipFill>
            <a:blip r:embed="rId7" cstate="print"/>
            <a:stretch>
              <a:fillRect/>
            </a:stretch>
          </a:blipFill>
        </p:spPr>
        <p:txBody>
          <a:bodyPr wrap="square" lIns="0" tIns="0" rIns="0" bIns="0" rtlCol="0"/>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sz="1632"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1781175" y="573054"/>
            <a:ext cx="8629648" cy="430887"/>
          </a:xfrm>
          <a:prstGeom prst="rect">
            <a:avLst/>
          </a:prstGeom>
        </p:spPr>
        <p:txBody>
          <a:bodyPr wrap="square" lIns="0" tIns="0" rIns="0" bIns="0">
            <a:spAutoFit/>
          </a:bodyPr>
          <a:lstStyle>
            <a:lvl1pPr>
              <a:defRPr sz="2800" b="0" i="0">
                <a:solidFill>
                  <a:srgbClr val="003365"/>
                </a:solidFill>
                <a:latin typeface="Times New Roman"/>
                <a:cs typeface="Times New Roman"/>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51159"/>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a:xfrm>
            <a:off x="609600" y="6377940"/>
            <a:ext cx="2804160" cy="251159"/>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829178"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0" y="6377940"/>
            <a:ext cx="2804160" cy="251159"/>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829178"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2"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178" rtl="0" eaLnBrk="1" fontAlgn="auto" latinLnBrk="0" hangingPunct="1">
                <a:lnSpc>
                  <a:spcPct val="100000"/>
                </a:lnSpc>
                <a:spcBef>
                  <a:spcPts val="0"/>
                </a:spcBef>
                <a:spcAft>
                  <a:spcPts val="0"/>
                </a:spcAft>
                <a:buClrTx/>
                <a:buSzTx/>
                <a:buFontTx/>
                <a:buNone/>
                <a:tabLst/>
                <a:defRPr/>
              </a:pPr>
              <a:t>‹N›</a:t>
            </a:fld>
            <a:endParaRPr kumimoji="0" lang="it-IT" sz="1632"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4116680"/>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bodyStyle>
    <p:otherStyle>
      <a:lvl1pPr marL="0">
        <a:defRPr>
          <a:latin typeface="+mn-lt"/>
          <a:ea typeface="+mn-ea"/>
          <a:cs typeface="+mn-cs"/>
        </a:defRPr>
      </a:lvl1pPr>
      <a:lvl2pPr marL="414589">
        <a:defRPr>
          <a:latin typeface="+mn-lt"/>
          <a:ea typeface="+mn-ea"/>
          <a:cs typeface="+mn-cs"/>
        </a:defRPr>
      </a:lvl2pPr>
      <a:lvl3pPr marL="829178">
        <a:defRPr>
          <a:latin typeface="+mn-lt"/>
          <a:ea typeface="+mn-ea"/>
          <a:cs typeface="+mn-cs"/>
        </a:defRPr>
      </a:lvl3pPr>
      <a:lvl4pPr marL="1243767">
        <a:defRPr>
          <a:latin typeface="+mn-lt"/>
          <a:ea typeface="+mn-ea"/>
          <a:cs typeface="+mn-cs"/>
        </a:defRPr>
      </a:lvl4pPr>
      <a:lvl5pPr marL="1658356">
        <a:defRPr>
          <a:latin typeface="+mn-lt"/>
          <a:ea typeface="+mn-ea"/>
          <a:cs typeface="+mn-cs"/>
        </a:defRPr>
      </a:lvl5pPr>
      <a:lvl6pPr marL="2072945">
        <a:defRPr>
          <a:latin typeface="+mn-lt"/>
          <a:ea typeface="+mn-ea"/>
          <a:cs typeface="+mn-cs"/>
        </a:defRPr>
      </a:lvl6pPr>
      <a:lvl7pPr marL="2487534">
        <a:defRPr>
          <a:latin typeface="+mn-lt"/>
          <a:ea typeface="+mn-ea"/>
          <a:cs typeface="+mn-cs"/>
        </a:defRPr>
      </a:lvl7pPr>
      <a:lvl8pPr marL="2902123">
        <a:defRPr>
          <a:latin typeface="+mn-lt"/>
          <a:ea typeface="+mn-ea"/>
          <a:cs typeface="+mn-cs"/>
        </a:defRPr>
      </a:lvl8pPr>
      <a:lvl9pPr marL="3316712">
        <a:defRPr>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9623" y="126314"/>
            <a:ext cx="10732752" cy="677108"/>
          </a:xfrm>
          <a:prstGeom prst="rect">
            <a:avLst/>
          </a:prstGeom>
        </p:spPr>
        <p:txBody>
          <a:bodyPr wrap="square" lIns="0" tIns="0" rIns="0" bIns="0">
            <a:spAutoFit/>
          </a:bodyPr>
          <a:lstStyle>
            <a:lvl1pPr>
              <a:defRPr sz="4400" b="0" i="0">
                <a:solidFill>
                  <a:schemeClr val="tx1"/>
                </a:solidFill>
                <a:latin typeface="Arial"/>
                <a:cs typeface="Arial"/>
              </a:defRPr>
            </a:lvl1pPr>
          </a:lstStyle>
          <a:p>
            <a:endParaRPr/>
          </a:p>
        </p:txBody>
      </p:sp>
      <p:sp>
        <p:nvSpPr>
          <p:cNvPr id="3" name="Holder 3"/>
          <p:cNvSpPr>
            <a:spLocks noGrp="1"/>
          </p:cNvSpPr>
          <p:nvPr>
            <p:ph type="body" idx="1"/>
          </p:nvPr>
        </p:nvSpPr>
        <p:spPr>
          <a:xfrm>
            <a:off x="1400590" y="1152271"/>
            <a:ext cx="9336193" cy="338554"/>
          </a:xfrm>
          <a:prstGeom prst="rect">
            <a:avLst/>
          </a:prstGeom>
        </p:spPr>
        <p:txBody>
          <a:bodyPr wrap="square" lIns="0" tIns="0" rIns="0" bIns="0">
            <a:spAutoFit/>
          </a:bodyPr>
          <a:lstStyle>
            <a:lvl1pPr>
              <a:defRPr sz="2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589271" y="6465214"/>
            <a:ext cx="3013287" cy="153888"/>
          </a:xfrm>
          <a:prstGeom prst="rect">
            <a:avLst/>
          </a:prstGeom>
        </p:spPr>
        <p:txBody>
          <a:bodyPr wrap="square" lIns="0" tIns="0" rIns="0" bIns="0">
            <a:spAutoFit/>
          </a:bodyPr>
          <a:lstStyle>
            <a:lvl1pPr>
              <a:defRPr sz="1200" b="0" i="0">
                <a:solidFill>
                  <a:srgbClr val="888888"/>
                </a:solidFill>
                <a:latin typeface="Arial"/>
                <a:cs typeface="Arial"/>
              </a:defRPr>
            </a:lvl1p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lang="it-IT" sz="1200" b="0" i="0" u="none" strike="noStrike" kern="1200" cap="none" spc="-15" normalizeH="0" baseline="0" noProof="0" smtClean="0">
                <a:ln>
                  <a:noFill/>
                </a:ln>
                <a:solidFill>
                  <a:srgbClr val="888888"/>
                </a:solidFill>
                <a:effectLst/>
                <a:uLnTx/>
                <a:uFillTx/>
                <a:latin typeface="Arial"/>
                <a:ea typeface="+mn-ea"/>
                <a:cs typeface="Arial"/>
              </a:rPr>
              <a:t>dbraidotti </a:t>
            </a:r>
            <a:r>
              <a:rPr kumimoji="0" lang="it-IT" sz="1200" b="0" i="0" u="none" strike="noStrike" kern="1200" cap="none" spc="-35" normalizeH="0" baseline="0" noProof="0" smtClean="0">
                <a:ln>
                  <a:noFill/>
                </a:ln>
                <a:solidFill>
                  <a:srgbClr val="888888"/>
                </a:solidFill>
                <a:effectLst/>
                <a:uLnTx/>
                <a:uFillTx/>
                <a:latin typeface="Arial"/>
                <a:ea typeface="+mn-ea"/>
                <a:cs typeface="Arial"/>
              </a:rPr>
              <a:t>- </a:t>
            </a:r>
            <a:r>
              <a:rPr kumimoji="0" lang="it-IT" sz="1200" b="0" i="0" u="none" strike="noStrike" kern="1200" cap="none" spc="-70" normalizeH="0" baseline="0" noProof="0" smtClean="0">
                <a:ln>
                  <a:noFill/>
                </a:ln>
                <a:solidFill>
                  <a:srgbClr val="888888"/>
                </a:solidFill>
                <a:effectLst/>
                <a:uLnTx/>
                <a:uFillTx/>
                <a:latin typeface="Arial"/>
                <a:ea typeface="+mn-ea"/>
                <a:cs typeface="Arial"/>
              </a:rPr>
              <a:t>Cidi </a:t>
            </a:r>
            <a:r>
              <a:rPr kumimoji="0" lang="it-IT" sz="1200" b="0" i="0" u="none" strike="noStrike" kern="1200" cap="none" spc="-55" normalizeH="0" baseline="0" noProof="0" smtClean="0">
                <a:ln>
                  <a:noFill/>
                </a:ln>
                <a:solidFill>
                  <a:srgbClr val="888888"/>
                </a:solidFill>
                <a:effectLst/>
                <a:uLnTx/>
                <a:uFillTx/>
                <a:latin typeface="Arial"/>
                <a:ea typeface="+mn-ea"/>
                <a:cs typeface="Arial"/>
              </a:rPr>
              <a:t>Torino </a:t>
            </a:r>
            <a:r>
              <a:rPr kumimoji="0" lang="it-IT" sz="1200" b="0" i="0" u="none" strike="noStrike" kern="1200" cap="none" spc="-35" normalizeH="0" baseline="0" noProof="0" smtClean="0">
                <a:ln>
                  <a:noFill/>
                </a:ln>
                <a:solidFill>
                  <a:srgbClr val="888888"/>
                </a:solidFill>
                <a:effectLst/>
                <a:uLnTx/>
                <a:uFillTx/>
                <a:latin typeface="Arial"/>
                <a:ea typeface="+mn-ea"/>
                <a:cs typeface="Arial"/>
              </a:rPr>
              <a:t>-</a:t>
            </a:r>
            <a:r>
              <a:rPr kumimoji="0" lang="it-IT" sz="1200" b="0" i="0" u="none" strike="noStrike" kern="1200" cap="none" spc="-235" normalizeH="0" baseline="0" noProof="0" smtClean="0">
                <a:ln>
                  <a:noFill/>
                </a:ln>
                <a:solidFill>
                  <a:srgbClr val="888888"/>
                </a:solidFill>
                <a:effectLst/>
                <a:uLnTx/>
                <a:uFillTx/>
                <a:latin typeface="Arial"/>
                <a:ea typeface="+mn-ea"/>
                <a:cs typeface="Arial"/>
              </a:rPr>
              <a:t> </a:t>
            </a:r>
            <a:r>
              <a:rPr kumimoji="0" lang="it-IT" sz="1200" b="0" i="0" u="none" strike="noStrike" kern="1200" cap="none" spc="-20" normalizeH="0" baseline="0" noProof="0" smtClean="0">
                <a:ln>
                  <a:noFill/>
                </a:ln>
                <a:solidFill>
                  <a:srgbClr val="888888"/>
                </a:solidFill>
                <a:effectLst/>
                <a:uLnTx/>
                <a:uFillTx/>
                <a:latin typeface="Arial"/>
                <a:ea typeface="+mn-ea"/>
                <a:cs typeface="Arial"/>
              </a:rPr>
              <a:t>26/04/2012</a:t>
            </a:r>
            <a:endParaRPr kumimoji="0" lang="it-IT" sz="1200" b="0" i="0" u="none" strike="noStrike" kern="1200" cap="none" spc="-20" normalizeH="0" baseline="0" noProof="0" dirty="0">
              <a:ln>
                <a:noFill/>
              </a:ln>
              <a:solidFill>
                <a:srgbClr val="888888"/>
              </a:solidFill>
              <a:effectLst/>
              <a:uLnTx/>
              <a:uFillTx/>
              <a:latin typeface="Arial"/>
              <a:ea typeface="+mn-ea"/>
              <a:cs typeface="Arial"/>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11/5/2018</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11219010" y="6465215"/>
            <a:ext cx="275167" cy="153888"/>
          </a:xfrm>
          <a:prstGeom prst="rect">
            <a:avLst/>
          </a:prstGeom>
        </p:spPr>
        <p:txBody>
          <a:bodyPr wrap="square" lIns="0" tIns="0" rIns="0" bIns="0">
            <a:spAutoFit/>
          </a:bodyPr>
          <a:lstStyle>
            <a:lvl1pPr>
              <a:defRPr sz="1200" b="0" i="0">
                <a:solidFill>
                  <a:srgbClr val="888888"/>
                </a:solidFill>
                <a:latin typeface="Arial"/>
                <a:cs typeface="Arial"/>
              </a:defRPr>
            </a:lvl1pPr>
          </a:lstStyle>
          <a:p>
            <a:pPr marL="254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lang="it-IT" sz="1200" b="0" i="0" u="none" strike="noStrike" kern="1200" cap="none" spc="-60" normalizeH="0" baseline="0" noProof="0" smtClean="0">
                <a:ln>
                  <a:noFill/>
                </a:ln>
                <a:solidFill>
                  <a:srgbClr val="888888"/>
                </a:solidFill>
                <a:effectLst/>
                <a:uLnTx/>
                <a:uFillTx/>
                <a:latin typeface="Arial"/>
                <a:ea typeface="+mn-ea"/>
                <a:cs typeface="Arial"/>
              </a:rPr>
              <a:pPr marL="25400" marR="0" lvl="0" indent="0" algn="l" defTabSz="914400" rtl="0" eaLnBrk="1" fontAlgn="auto" latinLnBrk="0" hangingPunct="1">
                <a:lnSpc>
                  <a:spcPts val="1240"/>
                </a:lnSpc>
                <a:spcBef>
                  <a:spcPts val="0"/>
                </a:spcBef>
                <a:spcAft>
                  <a:spcPts val="0"/>
                </a:spcAft>
                <a:buClrTx/>
                <a:buSzTx/>
                <a:buFontTx/>
                <a:buNone/>
                <a:tabLst/>
                <a:defRPr/>
              </a:pPr>
              <a:t>‹N›</a:t>
            </a:fld>
            <a:endParaRPr kumimoji="0" lang="it-IT" sz="1200" b="0" i="0" u="none" strike="noStrike" kern="1200" cap="none" spc="-60" normalizeH="0" baseline="0" noProof="0" dirty="0">
              <a:ln>
                <a:noFill/>
              </a:ln>
              <a:solidFill>
                <a:srgbClr val="888888"/>
              </a:solidFill>
              <a:effectLst/>
              <a:uLnTx/>
              <a:uFillTx/>
              <a:latin typeface="Arial"/>
              <a:ea typeface="+mn-ea"/>
              <a:cs typeface="Arial"/>
            </a:endParaRPr>
          </a:p>
        </p:txBody>
      </p:sp>
    </p:spTree>
    <p:extLst>
      <p:ext uri="{BB962C8B-B14F-4D97-AF65-F5344CB8AC3E}">
        <p14:creationId xmlns:p14="http://schemas.microsoft.com/office/powerpoint/2010/main" val="1015782267"/>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2569" y="316752"/>
            <a:ext cx="10425463" cy="6224067"/>
          </a:xfrm>
          <a:custGeom>
            <a:avLst/>
            <a:gdLst/>
            <a:ahLst/>
            <a:cxnLst/>
            <a:rect l="l" t="t" r="r" b="b"/>
            <a:pathLst>
              <a:path w="9144000" h="6858000">
                <a:moveTo>
                  <a:pt x="0" y="0"/>
                </a:moveTo>
                <a:lnTo>
                  <a:pt x="0" y="6858000"/>
                </a:lnTo>
                <a:lnTo>
                  <a:pt x="9144000" y="6858000"/>
                </a:lnTo>
                <a:lnTo>
                  <a:pt x="9144000" y="0"/>
                </a:lnTo>
                <a:lnTo>
                  <a:pt x="0" y="0"/>
                </a:lnTo>
                <a:close/>
              </a:path>
            </a:pathLst>
          </a:custGeom>
          <a:solidFill>
            <a:srgbClr val="3265FF"/>
          </a:solidFill>
        </p:spPr>
        <p:txBody>
          <a:bodyPr wrap="square" lIns="0" tIns="0" rIns="0" bIns="0" rtlCol="0"/>
          <a:lstStyle/>
          <a:p>
            <a:pPr marL="0" marR="0" lvl="0" indent="0" algn="l" defTabSz="795786"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1232978" y="313503"/>
            <a:ext cx="9726097" cy="677108"/>
          </a:xfrm>
          <a:prstGeom prst="rect">
            <a:avLst/>
          </a:prstGeom>
        </p:spPr>
        <p:txBody>
          <a:bodyPr wrap="square" lIns="0" tIns="0" rIns="0" bIns="0">
            <a:spAutoFit/>
          </a:bodyPr>
          <a:lstStyle>
            <a:lvl1pPr>
              <a:defRPr sz="4400" b="0" i="0">
                <a:solidFill>
                  <a:schemeClr val="bg1"/>
                </a:solidFill>
                <a:latin typeface="Arial"/>
                <a:cs typeface="Arial"/>
              </a:defRPr>
            </a:lvl1pPr>
          </a:lstStyle>
          <a:p>
            <a:endParaRPr/>
          </a:p>
        </p:txBody>
      </p:sp>
      <p:sp>
        <p:nvSpPr>
          <p:cNvPr id="3" name="Holder 3"/>
          <p:cNvSpPr>
            <a:spLocks noGrp="1"/>
          </p:cNvSpPr>
          <p:nvPr>
            <p:ph type="body" idx="1"/>
          </p:nvPr>
        </p:nvSpPr>
        <p:spPr>
          <a:xfrm>
            <a:off x="1340134" y="1545873"/>
            <a:ext cx="9511785" cy="369332"/>
          </a:xfrm>
          <a:prstGeom prst="rect">
            <a:avLst/>
          </a:prstGeom>
        </p:spPr>
        <p:txBody>
          <a:bodyPr wrap="square" lIns="0" tIns="0" rIns="0" bIns="0">
            <a:spAutoFit/>
          </a:bodyPr>
          <a:lstStyle>
            <a:lvl1pPr>
              <a:defRPr sz="24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4145280" y="6377941"/>
            <a:ext cx="3901440" cy="251394"/>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795786"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a:xfrm>
            <a:off x="609600" y="6377941"/>
            <a:ext cx="2804160" cy="251394"/>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79578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0" y="6377941"/>
            <a:ext cx="2804160" cy="251394"/>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795786"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795786" rtl="0" eaLnBrk="1" fontAlgn="auto" latinLnBrk="0" hangingPunct="1">
                <a:lnSpc>
                  <a:spcPct val="100000"/>
                </a:lnSpc>
                <a:spcBef>
                  <a:spcPts val="0"/>
                </a:spcBef>
                <a:spcAft>
                  <a:spcPts val="0"/>
                </a:spcAft>
                <a:buClrTx/>
                <a:buSzTx/>
                <a:buFontTx/>
                <a:buNone/>
                <a:tabLst/>
                <a:defRPr/>
              </a:pPr>
              <a:t>‹N›</a:t>
            </a:fld>
            <a:endParaRPr kumimoji="0" lang="it-IT"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0891010"/>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397891">
        <a:defRPr>
          <a:latin typeface="+mn-lt"/>
          <a:ea typeface="+mn-ea"/>
          <a:cs typeface="+mn-cs"/>
        </a:defRPr>
      </a:lvl2pPr>
      <a:lvl3pPr marL="795786">
        <a:defRPr>
          <a:latin typeface="+mn-lt"/>
          <a:ea typeface="+mn-ea"/>
          <a:cs typeface="+mn-cs"/>
        </a:defRPr>
      </a:lvl3pPr>
      <a:lvl4pPr marL="1193686">
        <a:defRPr>
          <a:latin typeface="+mn-lt"/>
          <a:ea typeface="+mn-ea"/>
          <a:cs typeface="+mn-cs"/>
        </a:defRPr>
      </a:lvl4pPr>
      <a:lvl5pPr marL="1591581">
        <a:defRPr>
          <a:latin typeface="+mn-lt"/>
          <a:ea typeface="+mn-ea"/>
          <a:cs typeface="+mn-cs"/>
        </a:defRPr>
      </a:lvl5pPr>
      <a:lvl6pPr marL="1989483">
        <a:defRPr>
          <a:latin typeface="+mn-lt"/>
          <a:ea typeface="+mn-ea"/>
          <a:cs typeface="+mn-cs"/>
        </a:defRPr>
      </a:lvl6pPr>
      <a:lvl7pPr marL="2387372">
        <a:defRPr>
          <a:latin typeface="+mn-lt"/>
          <a:ea typeface="+mn-ea"/>
          <a:cs typeface="+mn-cs"/>
        </a:defRPr>
      </a:lvl7pPr>
      <a:lvl8pPr marL="2785277">
        <a:defRPr>
          <a:latin typeface="+mn-lt"/>
          <a:ea typeface="+mn-ea"/>
          <a:cs typeface="+mn-cs"/>
        </a:defRPr>
      </a:lvl8pPr>
      <a:lvl9pPr marL="3183172">
        <a:defRPr>
          <a:latin typeface="+mn-lt"/>
          <a:ea typeface="+mn-ea"/>
          <a:cs typeface="+mn-cs"/>
        </a:defRPr>
      </a:lvl9pPr>
    </p:bodyStyle>
    <p:otherStyle>
      <a:lvl1pPr marL="0">
        <a:defRPr>
          <a:latin typeface="+mn-lt"/>
          <a:ea typeface="+mn-ea"/>
          <a:cs typeface="+mn-cs"/>
        </a:defRPr>
      </a:lvl1pPr>
      <a:lvl2pPr marL="397891">
        <a:defRPr>
          <a:latin typeface="+mn-lt"/>
          <a:ea typeface="+mn-ea"/>
          <a:cs typeface="+mn-cs"/>
        </a:defRPr>
      </a:lvl2pPr>
      <a:lvl3pPr marL="795786">
        <a:defRPr>
          <a:latin typeface="+mn-lt"/>
          <a:ea typeface="+mn-ea"/>
          <a:cs typeface="+mn-cs"/>
        </a:defRPr>
      </a:lvl3pPr>
      <a:lvl4pPr marL="1193686">
        <a:defRPr>
          <a:latin typeface="+mn-lt"/>
          <a:ea typeface="+mn-ea"/>
          <a:cs typeface="+mn-cs"/>
        </a:defRPr>
      </a:lvl4pPr>
      <a:lvl5pPr marL="1591581">
        <a:defRPr>
          <a:latin typeface="+mn-lt"/>
          <a:ea typeface="+mn-ea"/>
          <a:cs typeface="+mn-cs"/>
        </a:defRPr>
      </a:lvl5pPr>
      <a:lvl6pPr marL="1989483">
        <a:defRPr>
          <a:latin typeface="+mn-lt"/>
          <a:ea typeface="+mn-ea"/>
          <a:cs typeface="+mn-cs"/>
        </a:defRPr>
      </a:lvl6pPr>
      <a:lvl7pPr marL="2387372">
        <a:defRPr>
          <a:latin typeface="+mn-lt"/>
          <a:ea typeface="+mn-ea"/>
          <a:cs typeface="+mn-cs"/>
        </a:defRPr>
      </a:lvl7pPr>
      <a:lvl8pPr marL="2785277">
        <a:defRPr>
          <a:latin typeface="+mn-lt"/>
          <a:ea typeface="+mn-ea"/>
          <a:cs typeface="+mn-cs"/>
        </a:defRPr>
      </a:lvl8pPr>
      <a:lvl9pPr marL="3183172">
        <a:defRPr>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57"/>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6" tIns="45539" rIns="91096" bIns="45539" numCol="1" anchor="ctr" anchorCtr="0" compatLnSpc="1">
            <a:prstTxWarp prst="textNoShape">
              <a:avLst/>
            </a:prstTxWarp>
          </a:bodyPr>
          <a:lstStyle/>
          <a:p>
            <a:pPr lvl="0"/>
            <a:r>
              <a:rPr lang="es-ES" altLang="it-IT"/>
              <a:t>Haga clic para cambiar el estilo de título	</a:t>
            </a:r>
          </a:p>
        </p:txBody>
      </p:sp>
      <p:sp>
        <p:nvSpPr>
          <p:cNvPr id="1027" name="Rectangle 3"/>
          <p:cNvSpPr>
            <a:spLocks noGrp="1" noChangeArrowheads="1"/>
          </p:cNvSpPr>
          <p:nvPr>
            <p:ph type="body" idx="1"/>
          </p:nvPr>
        </p:nvSpPr>
        <p:spPr bwMode="auto">
          <a:xfrm>
            <a:off x="609600" y="1600239"/>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6" tIns="45539" rIns="91096" bIns="45539" numCol="1" anchor="t" anchorCtr="0" compatLnSpc="1">
            <a:prstTxWarp prst="textNoShape">
              <a:avLst/>
            </a:prstTxWarp>
          </a:bodyPr>
          <a:lstStyle/>
          <a:p>
            <a:pPr lvl="0"/>
            <a:r>
              <a:rPr lang="es-ES" altLang="it-IT"/>
              <a:t>Haga clic para modificar el estilo de texto del patrón</a:t>
            </a:r>
          </a:p>
          <a:p>
            <a:pPr lvl="1"/>
            <a:r>
              <a:rPr lang="es-ES" altLang="it-IT"/>
              <a:t>Segundo nivel</a:t>
            </a:r>
          </a:p>
          <a:p>
            <a:pPr lvl="2"/>
            <a:r>
              <a:rPr lang="es-ES" altLang="it-IT"/>
              <a:t>Tercer nivel</a:t>
            </a:r>
          </a:p>
          <a:p>
            <a:pPr lvl="3"/>
            <a:r>
              <a:rPr lang="es-ES" altLang="it-IT"/>
              <a:t>Cuarto nivel</a:t>
            </a:r>
          </a:p>
          <a:p>
            <a:pPr lvl="4"/>
            <a:r>
              <a:rPr lang="es-ES" altLang="it-IT"/>
              <a:t>Quinto nivel</a:t>
            </a:r>
          </a:p>
        </p:txBody>
      </p:sp>
      <p:sp>
        <p:nvSpPr>
          <p:cNvPr id="1028" name="Rectangle 4"/>
          <p:cNvSpPr>
            <a:spLocks noGrp="1" noChangeArrowheads="1"/>
          </p:cNvSpPr>
          <p:nvPr>
            <p:ph type="dt" sz="half" idx="2"/>
          </p:nvPr>
        </p:nvSpPr>
        <p:spPr bwMode="auto">
          <a:xfrm>
            <a:off x="609601" y="62452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6" tIns="45539" rIns="91096" bIns="45539" numCol="1" anchor="t" anchorCtr="0" compatLnSpc="1">
            <a:prstTxWarp prst="textNoShape">
              <a:avLst/>
            </a:prstTxWarp>
          </a:bodyPr>
          <a:lstStyle>
            <a:lvl1pPr>
              <a:defRPr sz="1400"/>
            </a:lvl1pPr>
          </a:lstStyle>
          <a:p>
            <a:pPr marL="0" marR="0" lvl="0" indent="0" algn="l" defTabSz="910879" rtl="0" eaLnBrk="1" fontAlgn="base" latinLnBrk="0" hangingPunct="1">
              <a:lnSpc>
                <a:spcPct val="100000"/>
              </a:lnSpc>
              <a:spcBef>
                <a:spcPct val="0"/>
              </a:spcBef>
              <a:spcAft>
                <a:spcPct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4165604" y="6245228"/>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6" tIns="45539" rIns="91096" bIns="45539" numCol="1" anchor="t" anchorCtr="0" compatLnSpc="1">
            <a:prstTxWarp prst="textNoShape">
              <a:avLst/>
            </a:prstTxWarp>
          </a:bodyPr>
          <a:lstStyle>
            <a:lvl1pPr algn="ctr">
              <a:defRPr sz="1400"/>
            </a:lvl1pPr>
          </a:lstStyle>
          <a:p>
            <a:pPr marL="0" marR="0" lvl="0" indent="0" algn="ctr" defTabSz="910879" rtl="0" eaLnBrk="1" fontAlgn="base" latinLnBrk="0" hangingPunct="1">
              <a:lnSpc>
                <a:spcPct val="100000"/>
              </a:lnSpc>
              <a:spcBef>
                <a:spcPct val="0"/>
              </a:spcBef>
              <a:spcAft>
                <a:spcPct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1030" name="Rectangle 6"/>
          <p:cNvSpPr>
            <a:spLocks noGrp="1" noChangeArrowheads="1"/>
          </p:cNvSpPr>
          <p:nvPr>
            <p:ph type="sldNum" sz="quarter" idx="4"/>
          </p:nvPr>
        </p:nvSpPr>
        <p:spPr bwMode="auto">
          <a:xfrm>
            <a:off x="8737625" y="6245228"/>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96" tIns="45539" rIns="91096" bIns="45539" numCol="1" anchor="t" anchorCtr="0" compatLnSpc="1">
            <a:prstTxWarp prst="textNoShape">
              <a:avLst/>
            </a:prstTxWarp>
          </a:bodyPr>
          <a:lstStyle>
            <a:lvl1pPr algn="r">
              <a:defRPr sz="1400"/>
            </a:lvl1pPr>
          </a:lstStyle>
          <a:p>
            <a:pPr marL="0" marR="0" lvl="0" indent="0" algn="r" defTabSz="910879" rtl="0" eaLnBrk="1" fontAlgn="base" latinLnBrk="0" hangingPunct="1">
              <a:lnSpc>
                <a:spcPct val="100000"/>
              </a:lnSpc>
              <a:spcBef>
                <a:spcPct val="0"/>
              </a:spcBef>
              <a:spcAft>
                <a:spcPct val="0"/>
              </a:spcAft>
              <a:buClrTx/>
              <a:buSzTx/>
              <a:buFontTx/>
              <a:buNone/>
              <a:tabLst/>
              <a:defRPr/>
            </a:pPr>
            <a:fld id="{5FE45072-765F-4579-B438-AF42C069CC1F}"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0879"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953720960"/>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5444" algn="ctr" rtl="0" fontAlgn="base">
        <a:spcBef>
          <a:spcPct val="0"/>
        </a:spcBef>
        <a:spcAft>
          <a:spcPct val="0"/>
        </a:spcAft>
        <a:defRPr sz="4400">
          <a:solidFill>
            <a:schemeClr val="tx2"/>
          </a:solidFill>
          <a:latin typeface="Arial" pitchFamily="34" charset="0"/>
          <a:cs typeface="Arial" pitchFamily="34" charset="0"/>
        </a:defRPr>
      </a:lvl6pPr>
      <a:lvl7pPr marL="910879" algn="ctr" rtl="0" fontAlgn="base">
        <a:spcBef>
          <a:spcPct val="0"/>
        </a:spcBef>
        <a:spcAft>
          <a:spcPct val="0"/>
        </a:spcAft>
        <a:defRPr sz="4400">
          <a:solidFill>
            <a:schemeClr val="tx2"/>
          </a:solidFill>
          <a:latin typeface="Arial" pitchFamily="34" charset="0"/>
          <a:cs typeface="Arial" pitchFamily="34" charset="0"/>
        </a:defRPr>
      </a:lvl7pPr>
      <a:lvl8pPr marL="1366324" algn="ctr" rtl="0" fontAlgn="base">
        <a:spcBef>
          <a:spcPct val="0"/>
        </a:spcBef>
        <a:spcAft>
          <a:spcPct val="0"/>
        </a:spcAft>
        <a:defRPr sz="4400">
          <a:solidFill>
            <a:schemeClr val="tx2"/>
          </a:solidFill>
          <a:latin typeface="Arial" pitchFamily="34" charset="0"/>
          <a:cs typeface="Arial" pitchFamily="34" charset="0"/>
        </a:defRPr>
      </a:lvl8pPr>
      <a:lvl9pPr marL="1821755"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1581" indent="-341581" algn="l" rtl="0" eaLnBrk="0" fontAlgn="base" hangingPunct="0">
        <a:spcBef>
          <a:spcPct val="20000"/>
        </a:spcBef>
        <a:spcAft>
          <a:spcPct val="0"/>
        </a:spcAft>
        <a:buChar char="•"/>
        <a:defRPr sz="3200">
          <a:solidFill>
            <a:schemeClr val="tx1"/>
          </a:solidFill>
          <a:latin typeface="+mn-lt"/>
          <a:ea typeface="+mn-ea"/>
          <a:cs typeface="+mn-cs"/>
        </a:defRPr>
      </a:lvl1pPr>
      <a:lvl2pPr marL="740094" indent="-284647" algn="l" rtl="0" eaLnBrk="0" fontAlgn="base" hangingPunct="0">
        <a:spcBef>
          <a:spcPct val="20000"/>
        </a:spcBef>
        <a:spcAft>
          <a:spcPct val="0"/>
        </a:spcAft>
        <a:buChar char="–"/>
        <a:defRPr sz="2800">
          <a:solidFill>
            <a:schemeClr val="tx1"/>
          </a:solidFill>
          <a:latin typeface="+mn-lt"/>
          <a:cs typeface="+mn-cs"/>
        </a:defRPr>
      </a:lvl2pPr>
      <a:lvl3pPr marL="1138605" indent="-227722" algn="l" rtl="0" eaLnBrk="0" fontAlgn="base" hangingPunct="0">
        <a:spcBef>
          <a:spcPct val="20000"/>
        </a:spcBef>
        <a:spcAft>
          <a:spcPct val="0"/>
        </a:spcAft>
        <a:buChar char="•"/>
        <a:defRPr sz="2400">
          <a:solidFill>
            <a:schemeClr val="tx1"/>
          </a:solidFill>
          <a:latin typeface="+mn-lt"/>
          <a:cs typeface="+mn-cs"/>
        </a:defRPr>
      </a:lvl3pPr>
      <a:lvl4pPr marL="1594046" indent="-227722" algn="l" rtl="0" eaLnBrk="0" fontAlgn="base" hangingPunct="0">
        <a:spcBef>
          <a:spcPct val="20000"/>
        </a:spcBef>
        <a:spcAft>
          <a:spcPct val="0"/>
        </a:spcAft>
        <a:buChar char="–"/>
        <a:defRPr sz="2000">
          <a:solidFill>
            <a:schemeClr val="tx1"/>
          </a:solidFill>
          <a:latin typeface="+mn-lt"/>
          <a:cs typeface="+mn-cs"/>
        </a:defRPr>
      </a:lvl4pPr>
      <a:lvl5pPr marL="2049495" indent="-227722" algn="l" rtl="0" eaLnBrk="0" fontAlgn="base" hangingPunct="0">
        <a:spcBef>
          <a:spcPct val="20000"/>
        </a:spcBef>
        <a:spcAft>
          <a:spcPct val="0"/>
        </a:spcAft>
        <a:buChar char="»"/>
        <a:defRPr sz="2000">
          <a:solidFill>
            <a:schemeClr val="tx1"/>
          </a:solidFill>
          <a:latin typeface="+mn-lt"/>
          <a:cs typeface="+mn-cs"/>
        </a:defRPr>
      </a:lvl5pPr>
      <a:lvl6pPr marL="2504930" indent="-227722" algn="l" rtl="0" fontAlgn="base">
        <a:spcBef>
          <a:spcPct val="20000"/>
        </a:spcBef>
        <a:spcAft>
          <a:spcPct val="0"/>
        </a:spcAft>
        <a:buChar char="»"/>
        <a:defRPr sz="2000">
          <a:solidFill>
            <a:schemeClr val="tx1"/>
          </a:solidFill>
          <a:latin typeface="+mn-lt"/>
          <a:cs typeface="+mn-cs"/>
        </a:defRPr>
      </a:lvl6pPr>
      <a:lvl7pPr marL="2960368" indent="-227722" algn="l" rtl="0" fontAlgn="base">
        <a:spcBef>
          <a:spcPct val="20000"/>
        </a:spcBef>
        <a:spcAft>
          <a:spcPct val="0"/>
        </a:spcAft>
        <a:buChar char="»"/>
        <a:defRPr sz="2000">
          <a:solidFill>
            <a:schemeClr val="tx1"/>
          </a:solidFill>
          <a:latin typeface="+mn-lt"/>
          <a:cs typeface="+mn-cs"/>
        </a:defRPr>
      </a:lvl7pPr>
      <a:lvl8pPr marL="3415809" indent="-227722" algn="l" rtl="0" fontAlgn="base">
        <a:spcBef>
          <a:spcPct val="20000"/>
        </a:spcBef>
        <a:spcAft>
          <a:spcPct val="0"/>
        </a:spcAft>
        <a:buChar char="»"/>
        <a:defRPr sz="2000">
          <a:solidFill>
            <a:schemeClr val="tx1"/>
          </a:solidFill>
          <a:latin typeface="+mn-lt"/>
          <a:cs typeface="+mn-cs"/>
        </a:defRPr>
      </a:lvl8pPr>
      <a:lvl9pPr marL="3871255" indent="-227722"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0879" rtl="0" eaLnBrk="1" latinLnBrk="0" hangingPunct="1">
        <a:defRPr sz="1800" kern="1200">
          <a:solidFill>
            <a:schemeClr val="tx1"/>
          </a:solidFill>
          <a:latin typeface="+mn-lt"/>
          <a:ea typeface="+mn-ea"/>
          <a:cs typeface="+mn-cs"/>
        </a:defRPr>
      </a:lvl1pPr>
      <a:lvl2pPr marL="455444" algn="l" defTabSz="910879" rtl="0" eaLnBrk="1" latinLnBrk="0" hangingPunct="1">
        <a:defRPr sz="1800" kern="1200">
          <a:solidFill>
            <a:schemeClr val="tx1"/>
          </a:solidFill>
          <a:latin typeface="+mn-lt"/>
          <a:ea typeface="+mn-ea"/>
          <a:cs typeface="+mn-cs"/>
        </a:defRPr>
      </a:lvl2pPr>
      <a:lvl3pPr marL="910879" algn="l" defTabSz="910879" rtl="0" eaLnBrk="1" latinLnBrk="0" hangingPunct="1">
        <a:defRPr sz="1800" kern="1200">
          <a:solidFill>
            <a:schemeClr val="tx1"/>
          </a:solidFill>
          <a:latin typeface="+mn-lt"/>
          <a:ea typeface="+mn-ea"/>
          <a:cs typeface="+mn-cs"/>
        </a:defRPr>
      </a:lvl3pPr>
      <a:lvl4pPr marL="1366324" algn="l" defTabSz="910879" rtl="0" eaLnBrk="1" latinLnBrk="0" hangingPunct="1">
        <a:defRPr sz="1800" kern="1200">
          <a:solidFill>
            <a:schemeClr val="tx1"/>
          </a:solidFill>
          <a:latin typeface="+mn-lt"/>
          <a:ea typeface="+mn-ea"/>
          <a:cs typeface="+mn-cs"/>
        </a:defRPr>
      </a:lvl4pPr>
      <a:lvl5pPr marL="1821755" algn="l" defTabSz="910879" rtl="0" eaLnBrk="1" latinLnBrk="0" hangingPunct="1">
        <a:defRPr sz="1800" kern="1200">
          <a:solidFill>
            <a:schemeClr val="tx1"/>
          </a:solidFill>
          <a:latin typeface="+mn-lt"/>
          <a:ea typeface="+mn-ea"/>
          <a:cs typeface="+mn-cs"/>
        </a:defRPr>
      </a:lvl5pPr>
      <a:lvl6pPr marL="2277209" algn="l" defTabSz="910879" rtl="0" eaLnBrk="1" latinLnBrk="0" hangingPunct="1">
        <a:defRPr sz="1800" kern="1200">
          <a:solidFill>
            <a:schemeClr val="tx1"/>
          </a:solidFill>
          <a:latin typeface="+mn-lt"/>
          <a:ea typeface="+mn-ea"/>
          <a:cs typeface="+mn-cs"/>
        </a:defRPr>
      </a:lvl6pPr>
      <a:lvl7pPr marL="2732652" algn="l" defTabSz="910879" rtl="0" eaLnBrk="1" latinLnBrk="0" hangingPunct="1">
        <a:defRPr sz="1800" kern="1200">
          <a:solidFill>
            <a:schemeClr val="tx1"/>
          </a:solidFill>
          <a:latin typeface="+mn-lt"/>
          <a:ea typeface="+mn-ea"/>
          <a:cs typeface="+mn-cs"/>
        </a:defRPr>
      </a:lvl7pPr>
      <a:lvl8pPr marL="3188091" algn="l" defTabSz="910879" rtl="0" eaLnBrk="1" latinLnBrk="0" hangingPunct="1">
        <a:defRPr sz="1800" kern="1200">
          <a:solidFill>
            <a:schemeClr val="tx1"/>
          </a:solidFill>
          <a:latin typeface="+mn-lt"/>
          <a:ea typeface="+mn-ea"/>
          <a:cs typeface="+mn-cs"/>
        </a:defRPr>
      </a:lvl8pPr>
      <a:lvl9pPr marL="3643532" algn="l" defTabSz="91087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grpSp>
        <p:nvGrpSpPr>
          <p:cNvPr id="11" name="Shape 11"/>
          <p:cNvGrpSpPr/>
          <p:nvPr/>
        </p:nvGrpSpPr>
        <p:grpSpPr>
          <a:xfrm>
            <a:off x="0" y="-4763"/>
            <a:ext cx="1418165" cy="6858000"/>
            <a:chOff x="0" y="-4763"/>
            <a:chExt cx="1063624" cy="6858000"/>
          </a:xfrm>
        </p:grpSpPr>
        <p:grpSp>
          <p:nvGrpSpPr>
            <p:cNvPr id="12" name="Shape 12"/>
            <p:cNvGrpSpPr/>
            <p:nvPr/>
          </p:nvGrpSpPr>
          <p:grpSpPr>
            <a:xfrm rot="-5400000" flipH="1">
              <a:off x="-2881312" y="2917825"/>
              <a:ext cx="6858000" cy="1012823"/>
              <a:chOff x="-3175" y="2479675"/>
              <a:chExt cx="9147175" cy="1012823"/>
            </a:xfrm>
          </p:grpSpPr>
          <p:sp>
            <p:nvSpPr>
              <p:cNvPr id="13" name="Shape 13"/>
              <p:cNvSpPr/>
              <p:nvPr/>
            </p:nvSpPr>
            <p:spPr>
              <a:xfrm rot="-5400000">
                <a:off x="4061618" y="-1575593"/>
                <a:ext cx="990600" cy="9120187"/>
              </a:xfrm>
              <a:custGeom>
                <a:avLst/>
                <a:gdLst/>
                <a:ahLst/>
                <a:cxnLst/>
                <a:rect l="0" t="0" r="0" b="0"/>
                <a:pathLst>
                  <a:path w="120000" h="120000" extrusionOk="0">
                    <a:moveTo>
                      <a:pt x="0" y="0"/>
                    </a:moveTo>
                    <a:lnTo>
                      <a:pt x="0" y="120000"/>
                    </a:lnTo>
                    <a:lnTo>
                      <a:pt x="120000" y="120000"/>
                    </a:lnTo>
                    <a:lnTo>
                      <a:pt x="120000" y="0"/>
                    </a:lnTo>
                    <a:lnTo>
                      <a:pt x="0" y="0"/>
                    </a:lnTo>
                    <a:close/>
                  </a:path>
                </a:pathLst>
              </a:custGeom>
              <a:solidFill>
                <a:schemeClr val="accent1"/>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4" name="Shape 14"/>
              <p:cNvSpPr/>
              <p:nvPr/>
            </p:nvSpPr>
            <p:spPr>
              <a:xfrm rot="-5400000">
                <a:off x="2099468" y="2650331"/>
                <a:ext cx="990600" cy="668336"/>
              </a:xfrm>
              <a:custGeom>
                <a:avLst/>
                <a:gdLst/>
                <a:ahLst/>
                <a:cxnLst/>
                <a:rect l="0" t="0" r="0" b="0"/>
                <a:pathLst>
                  <a:path w="120000" h="120000" extrusionOk="0">
                    <a:moveTo>
                      <a:pt x="0" y="0"/>
                    </a:moveTo>
                    <a:cubicBezTo>
                      <a:pt x="0" y="0"/>
                      <a:pt x="0" y="102965"/>
                      <a:pt x="0" y="102965"/>
                    </a:cubicBezTo>
                    <a:cubicBezTo>
                      <a:pt x="83076" y="84794"/>
                      <a:pt x="100000" y="120000"/>
                      <a:pt x="120000" y="102965"/>
                    </a:cubicBezTo>
                    <a:lnTo>
                      <a:pt x="120000" y="0"/>
                    </a:lnTo>
                    <a:lnTo>
                      <a:pt x="0" y="0"/>
                    </a:lnTo>
                    <a:close/>
                  </a:path>
                </a:pathLst>
              </a:custGeom>
              <a:solidFill>
                <a:schemeClr val="l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5" name="Shape 15"/>
              <p:cNvSpPr/>
              <p:nvPr/>
            </p:nvSpPr>
            <p:spPr>
              <a:xfrm rot="-5400000">
                <a:off x="1558925" y="2649536"/>
                <a:ext cx="990600" cy="669925"/>
              </a:xfrm>
              <a:custGeom>
                <a:avLst/>
                <a:gdLst/>
                <a:ahLst/>
                <a:cxnLst/>
                <a:rect l="0" t="0" r="0" b="0"/>
                <a:pathLst>
                  <a:path w="120000" h="120000" extrusionOk="0">
                    <a:moveTo>
                      <a:pt x="0" y="0"/>
                    </a:moveTo>
                    <a:lnTo>
                      <a:pt x="0" y="102965"/>
                    </a:lnTo>
                    <a:cubicBezTo>
                      <a:pt x="20000" y="120000"/>
                      <a:pt x="83076" y="90851"/>
                      <a:pt x="120000" y="102965"/>
                    </a:cubicBezTo>
                    <a:lnTo>
                      <a:pt x="120000" y="0"/>
                    </a:lnTo>
                    <a:lnTo>
                      <a:pt x="0" y="0"/>
                    </a:lnTo>
                    <a:close/>
                  </a:path>
                </a:pathLst>
              </a:custGeom>
              <a:solidFill>
                <a:schemeClr val="folHlink"/>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6" name="Shape 16"/>
              <p:cNvSpPr/>
              <p:nvPr/>
            </p:nvSpPr>
            <p:spPr>
              <a:xfrm rot="-5400000">
                <a:off x="-91281" y="2782092"/>
                <a:ext cx="990600" cy="404812"/>
              </a:xfrm>
              <a:custGeom>
                <a:avLst/>
                <a:gdLst/>
                <a:ahLst/>
                <a:cxnLst/>
                <a:rect l="0" t="0" r="0" b="0"/>
                <a:pathLst>
                  <a:path w="120000" h="120000" extrusionOk="0">
                    <a:moveTo>
                      <a:pt x="0" y="17189"/>
                    </a:moveTo>
                    <a:lnTo>
                      <a:pt x="0" y="105405"/>
                    </a:lnTo>
                    <a:cubicBezTo>
                      <a:pt x="20000" y="120000"/>
                      <a:pt x="100000" y="120000"/>
                      <a:pt x="120000" y="105405"/>
                    </a:cubicBezTo>
                    <a:lnTo>
                      <a:pt x="120000" y="17189"/>
                    </a:lnTo>
                    <a:cubicBezTo>
                      <a:pt x="112307" y="0"/>
                      <a:pt x="93846" y="2594"/>
                      <a:pt x="73846" y="2594"/>
                    </a:cubicBezTo>
                    <a:cubicBezTo>
                      <a:pt x="53846" y="2594"/>
                      <a:pt x="15384" y="14270"/>
                      <a:pt x="0" y="17189"/>
                    </a:cubicBezTo>
                    <a:close/>
                  </a:path>
                </a:pathLst>
              </a:custGeom>
              <a:solidFill>
                <a:schemeClr val="l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7" name="Shape 17"/>
              <p:cNvSpPr/>
              <p:nvPr/>
            </p:nvSpPr>
            <p:spPr>
              <a:xfrm rot="-5400000">
                <a:off x="1054100" y="2751136"/>
                <a:ext cx="990600" cy="466725"/>
              </a:xfrm>
              <a:custGeom>
                <a:avLst/>
                <a:gdLst/>
                <a:ahLst/>
                <a:cxnLst/>
                <a:rect l="0" t="0" r="0" b="0"/>
                <a:pathLst>
                  <a:path w="120000" h="120000" extrusionOk="0">
                    <a:moveTo>
                      <a:pt x="0" y="0"/>
                    </a:moveTo>
                    <a:lnTo>
                      <a:pt x="0" y="102965"/>
                    </a:lnTo>
                    <a:cubicBezTo>
                      <a:pt x="20000" y="120000"/>
                      <a:pt x="100000" y="120000"/>
                      <a:pt x="120000" y="102965"/>
                    </a:cubicBezTo>
                    <a:lnTo>
                      <a:pt x="120000" y="0"/>
                    </a:lnTo>
                    <a:cubicBezTo>
                      <a:pt x="46153" y="15899"/>
                      <a:pt x="25000" y="0"/>
                      <a:pt x="0" y="0"/>
                    </a:cubicBezTo>
                    <a:close/>
                  </a:path>
                </a:pathLst>
              </a:custGeom>
              <a:solidFill>
                <a:schemeClr val="dk1"/>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8" name="Shape 18"/>
              <p:cNvSpPr/>
              <p:nvPr/>
            </p:nvSpPr>
            <p:spPr>
              <a:xfrm rot="-5400000">
                <a:off x="701675" y="2697161"/>
                <a:ext cx="990600" cy="574675"/>
              </a:xfrm>
              <a:custGeom>
                <a:avLst/>
                <a:gdLst/>
                <a:ahLst/>
                <a:cxnLst/>
                <a:rect l="0" t="0" r="0" b="0"/>
                <a:pathLst>
                  <a:path w="120000" h="120000" extrusionOk="0">
                    <a:moveTo>
                      <a:pt x="0" y="0"/>
                    </a:moveTo>
                    <a:cubicBezTo>
                      <a:pt x="0" y="0"/>
                      <a:pt x="0" y="120000"/>
                      <a:pt x="0" y="120000"/>
                    </a:cubicBezTo>
                    <a:cubicBezTo>
                      <a:pt x="18461" y="105882"/>
                      <a:pt x="26153" y="105882"/>
                      <a:pt x="46153" y="105882"/>
                    </a:cubicBezTo>
                    <a:cubicBezTo>
                      <a:pt x="66153" y="105882"/>
                      <a:pt x="101538" y="120000"/>
                      <a:pt x="120000" y="120000"/>
                    </a:cubicBezTo>
                    <a:lnTo>
                      <a:pt x="120000" y="0"/>
                    </a:lnTo>
                    <a:lnTo>
                      <a:pt x="0" y="0"/>
                    </a:lnTo>
                    <a:close/>
                  </a:path>
                </a:pathLst>
              </a:custGeom>
              <a:solidFill>
                <a:schemeClr val="accen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19" name="Shape 19"/>
              <p:cNvSpPr/>
              <p:nvPr/>
            </p:nvSpPr>
            <p:spPr>
              <a:xfrm rot="-5400000">
                <a:off x="246855" y="2740818"/>
                <a:ext cx="1003300" cy="500061"/>
              </a:xfrm>
              <a:custGeom>
                <a:avLst/>
                <a:gdLst/>
                <a:ahLst/>
                <a:cxnLst/>
                <a:rect l="0" t="0" r="0" b="0"/>
                <a:pathLst>
                  <a:path w="120000" h="120000" extrusionOk="0">
                    <a:moveTo>
                      <a:pt x="1518" y="14917"/>
                    </a:moveTo>
                    <a:lnTo>
                      <a:pt x="1518" y="105082"/>
                    </a:lnTo>
                    <a:cubicBezTo>
                      <a:pt x="9113" y="120000"/>
                      <a:pt x="27341" y="105082"/>
                      <a:pt x="47088" y="105082"/>
                    </a:cubicBezTo>
                    <a:cubicBezTo>
                      <a:pt x="66835" y="105082"/>
                      <a:pt x="107848" y="120000"/>
                      <a:pt x="120000" y="105082"/>
                    </a:cubicBezTo>
                    <a:lnTo>
                      <a:pt x="120000" y="14917"/>
                    </a:lnTo>
                    <a:cubicBezTo>
                      <a:pt x="103291" y="0"/>
                      <a:pt x="39493" y="14917"/>
                      <a:pt x="19746" y="14917"/>
                    </a:cubicBezTo>
                    <a:cubicBezTo>
                      <a:pt x="0" y="14917"/>
                      <a:pt x="5316" y="14917"/>
                      <a:pt x="1518" y="14917"/>
                    </a:cubicBezTo>
                    <a:close/>
                  </a:path>
                </a:pathLst>
              </a:custGeom>
              <a:solidFill>
                <a:schemeClr val="dk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0" name="Shape 20"/>
              <p:cNvSpPr/>
              <p:nvPr/>
            </p:nvSpPr>
            <p:spPr>
              <a:xfrm rot="-5400000">
                <a:off x="5096668" y="2642392"/>
                <a:ext cx="990600" cy="668337"/>
              </a:xfrm>
              <a:custGeom>
                <a:avLst/>
                <a:gdLst/>
                <a:ahLst/>
                <a:cxnLst/>
                <a:rect l="0" t="0" r="0" b="0"/>
                <a:pathLst>
                  <a:path w="120000" h="120000" extrusionOk="0">
                    <a:moveTo>
                      <a:pt x="0" y="0"/>
                    </a:moveTo>
                    <a:cubicBezTo>
                      <a:pt x="0" y="0"/>
                      <a:pt x="0" y="102965"/>
                      <a:pt x="0" y="102965"/>
                    </a:cubicBezTo>
                    <a:cubicBezTo>
                      <a:pt x="83076" y="84794"/>
                      <a:pt x="100000" y="120000"/>
                      <a:pt x="120000" y="102965"/>
                    </a:cubicBezTo>
                    <a:lnTo>
                      <a:pt x="120000" y="0"/>
                    </a:lnTo>
                    <a:lnTo>
                      <a:pt x="0" y="0"/>
                    </a:lnTo>
                    <a:close/>
                  </a:path>
                </a:pathLst>
              </a:custGeom>
              <a:solidFill>
                <a:schemeClr val="l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1" name="Shape 21"/>
              <p:cNvSpPr/>
              <p:nvPr/>
            </p:nvSpPr>
            <p:spPr>
              <a:xfrm rot="-5400000">
                <a:off x="4556125" y="2641600"/>
                <a:ext cx="990600" cy="669925"/>
              </a:xfrm>
              <a:custGeom>
                <a:avLst/>
                <a:gdLst/>
                <a:ahLst/>
                <a:cxnLst/>
                <a:rect l="0" t="0" r="0" b="0"/>
                <a:pathLst>
                  <a:path w="120000" h="120000" extrusionOk="0">
                    <a:moveTo>
                      <a:pt x="0" y="0"/>
                    </a:moveTo>
                    <a:lnTo>
                      <a:pt x="0" y="102965"/>
                    </a:lnTo>
                    <a:cubicBezTo>
                      <a:pt x="20000" y="120000"/>
                      <a:pt x="83076" y="90851"/>
                      <a:pt x="120000" y="102965"/>
                    </a:cubicBezTo>
                    <a:lnTo>
                      <a:pt x="120000" y="0"/>
                    </a:lnTo>
                    <a:lnTo>
                      <a:pt x="0" y="0"/>
                    </a:lnTo>
                    <a:close/>
                  </a:path>
                </a:pathLst>
              </a:custGeom>
              <a:solidFill>
                <a:schemeClr val="dk1"/>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 name="Shape 22"/>
              <p:cNvSpPr/>
              <p:nvPr/>
            </p:nvSpPr>
            <p:spPr>
              <a:xfrm rot="-5400000">
                <a:off x="2904330" y="2774156"/>
                <a:ext cx="990600" cy="404812"/>
              </a:xfrm>
              <a:custGeom>
                <a:avLst/>
                <a:gdLst/>
                <a:ahLst/>
                <a:cxnLst/>
                <a:rect l="0" t="0" r="0" b="0"/>
                <a:pathLst>
                  <a:path w="120000" h="120000" extrusionOk="0">
                    <a:moveTo>
                      <a:pt x="0" y="17189"/>
                    </a:moveTo>
                    <a:lnTo>
                      <a:pt x="0" y="105405"/>
                    </a:lnTo>
                    <a:cubicBezTo>
                      <a:pt x="20000" y="120000"/>
                      <a:pt x="100000" y="120000"/>
                      <a:pt x="120000" y="105405"/>
                    </a:cubicBezTo>
                    <a:lnTo>
                      <a:pt x="120000" y="17189"/>
                    </a:lnTo>
                    <a:cubicBezTo>
                      <a:pt x="112307" y="0"/>
                      <a:pt x="93846" y="2594"/>
                      <a:pt x="73846" y="2594"/>
                    </a:cubicBezTo>
                    <a:cubicBezTo>
                      <a:pt x="53846" y="2594"/>
                      <a:pt x="15384" y="14270"/>
                      <a:pt x="0" y="17189"/>
                    </a:cubicBezTo>
                    <a:close/>
                  </a:path>
                </a:pathLst>
              </a:custGeom>
              <a:solidFill>
                <a:schemeClr val="dk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3" name="Shape 23"/>
              <p:cNvSpPr/>
              <p:nvPr/>
            </p:nvSpPr>
            <p:spPr>
              <a:xfrm rot="-5400000">
                <a:off x="4049712" y="2743200"/>
                <a:ext cx="990600" cy="466725"/>
              </a:xfrm>
              <a:custGeom>
                <a:avLst/>
                <a:gdLst/>
                <a:ahLst/>
                <a:cxnLst/>
                <a:rect l="0" t="0" r="0" b="0"/>
                <a:pathLst>
                  <a:path w="120000" h="120000" extrusionOk="0">
                    <a:moveTo>
                      <a:pt x="0" y="0"/>
                    </a:moveTo>
                    <a:lnTo>
                      <a:pt x="0" y="102965"/>
                    </a:lnTo>
                    <a:cubicBezTo>
                      <a:pt x="20000" y="120000"/>
                      <a:pt x="100000" y="120000"/>
                      <a:pt x="120000" y="102965"/>
                    </a:cubicBezTo>
                    <a:lnTo>
                      <a:pt x="120000" y="0"/>
                    </a:lnTo>
                    <a:cubicBezTo>
                      <a:pt x="46153" y="15899"/>
                      <a:pt x="25000" y="0"/>
                      <a:pt x="0" y="0"/>
                    </a:cubicBezTo>
                    <a:close/>
                  </a:path>
                </a:pathLst>
              </a:custGeom>
              <a:solidFill>
                <a:schemeClr val="folHlink"/>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4" name="Shape 24"/>
              <p:cNvSpPr/>
              <p:nvPr/>
            </p:nvSpPr>
            <p:spPr>
              <a:xfrm rot="-5400000">
                <a:off x="3698080" y="2690017"/>
                <a:ext cx="990600" cy="573087"/>
              </a:xfrm>
              <a:custGeom>
                <a:avLst/>
                <a:gdLst/>
                <a:ahLst/>
                <a:cxnLst/>
                <a:rect l="0" t="0" r="0" b="0"/>
                <a:pathLst>
                  <a:path w="120000" h="120000" extrusionOk="0">
                    <a:moveTo>
                      <a:pt x="0" y="0"/>
                    </a:moveTo>
                    <a:cubicBezTo>
                      <a:pt x="0" y="0"/>
                      <a:pt x="0" y="120000"/>
                      <a:pt x="0" y="120000"/>
                    </a:cubicBezTo>
                    <a:cubicBezTo>
                      <a:pt x="18461" y="105882"/>
                      <a:pt x="26153" y="105882"/>
                      <a:pt x="46153" y="105882"/>
                    </a:cubicBezTo>
                    <a:cubicBezTo>
                      <a:pt x="66153" y="105882"/>
                      <a:pt x="101538" y="120000"/>
                      <a:pt x="120000" y="120000"/>
                    </a:cubicBezTo>
                    <a:lnTo>
                      <a:pt x="120000" y="0"/>
                    </a:lnTo>
                    <a:lnTo>
                      <a:pt x="0" y="0"/>
                    </a:lnTo>
                    <a:close/>
                  </a:path>
                </a:pathLst>
              </a:custGeom>
              <a:solidFill>
                <a:schemeClr val="accen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5" name="Shape 25"/>
              <p:cNvSpPr/>
              <p:nvPr/>
            </p:nvSpPr>
            <p:spPr>
              <a:xfrm rot="-5400000">
                <a:off x="3243261" y="2732086"/>
                <a:ext cx="1003300" cy="501650"/>
              </a:xfrm>
              <a:custGeom>
                <a:avLst/>
                <a:gdLst/>
                <a:ahLst/>
                <a:cxnLst/>
                <a:rect l="0" t="0" r="0" b="0"/>
                <a:pathLst>
                  <a:path w="120000" h="120000" extrusionOk="0">
                    <a:moveTo>
                      <a:pt x="1518" y="14917"/>
                    </a:moveTo>
                    <a:lnTo>
                      <a:pt x="1518" y="105082"/>
                    </a:lnTo>
                    <a:cubicBezTo>
                      <a:pt x="9113" y="120000"/>
                      <a:pt x="27341" y="105082"/>
                      <a:pt x="47088" y="105082"/>
                    </a:cubicBezTo>
                    <a:cubicBezTo>
                      <a:pt x="66835" y="105082"/>
                      <a:pt x="107848" y="120000"/>
                      <a:pt x="120000" y="105082"/>
                    </a:cubicBezTo>
                    <a:lnTo>
                      <a:pt x="120000" y="14917"/>
                    </a:lnTo>
                    <a:cubicBezTo>
                      <a:pt x="103291" y="0"/>
                      <a:pt x="39493" y="14917"/>
                      <a:pt x="19746" y="14917"/>
                    </a:cubicBezTo>
                    <a:cubicBezTo>
                      <a:pt x="0" y="14917"/>
                      <a:pt x="5316" y="14917"/>
                      <a:pt x="1518" y="14917"/>
                    </a:cubicBezTo>
                    <a:close/>
                  </a:path>
                </a:pathLst>
              </a:custGeom>
              <a:solidFill>
                <a:schemeClr val="hlink"/>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6" name="Shape 26"/>
              <p:cNvSpPr/>
              <p:nvPr/>
            </p:nvSpPr>
            <p:spPr>
              <a:xfrm rot="-5400000">
                <a:off x="6471442" y="2650331"/>
                <a:ext cx="990600" cy="668336"/>
              </a:xfrm>
              <a:custGeom>
                <a:avLst/>
                <a:gdLst/>
                <a:ahLst/>
                <a:cxnLst/>
                <a:rect l="0" t="0" r="0" b="0"/>
                <a:pathLst>
                  <a:path w="120000" h="120000" extrusionOk="0">
                    <a:moveTo>
                      <a:pt x="0" y="0"/>
                    </a:moveTo>
                    <a:cubicBezTo>
                      <a:pt x="0" y="0"/>
                      <a:pt x="0" y="102965"/>
                      <a:pt x="0" y="102965"/>
                    </a:cubicBezTo>
                    <a:cubicBezTo>
                      <a:pt x="83076" y="84794"/>
                      <a:pt x="100000" y="120000"/>
                      <a:pt x="120000" y="102965"/>
                    </a:cubicBezTo>
                    <a:lnTo>
                      <a:pt x="120000" y="0"/>
                    </a:lnTo>
                    <a:lnTo>
                      <a:pt x="0" y="0"/>
                    </a:lnTo>
                    <a:close/>
                  </a:path>
                </a:pathLst>
              </a:custGeom>
              <a:solidFill>
                <a:schemeClr val="hlink"/>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7" name="Shape 27"/>
              <p:cNvSpPr/>
              <p:nvPr/>
            </p:nvSpPr>
            <p:spPr>
              <a:xfrm rot="-5400000">
                <a:off x="5930900" y="2649536"/>
                <a:ext cx="990600" cy="669925"/>
              </a:xfrm>
              <a:custGeom>
                <a:avLst/>
                <a:gdLst/>
                <a:ahLst/>
                <a:cxnLst/>
                <a:rect l="0" t="0" r="0" b="0"/>
                <a:pathLst>
                  <a:path w="120000" h="120000" extrusionOk="0">
                    <a:moveTo>
                      <a:pt x="0" y="0"/>
                    </a:moveTo>
                    <a:lnTo>
                      <a:pt x="0" y="102965"/>
                    </a:lnTo>
                    <a:cubicBezTo>
                      <a:pt x="20000" y="120000"/>
                      <a:pt x="83076" y="90851"/>
                      <a:pt x="120000" y="102965"/>
                    </a:cubicBezTo>
                    <a:lnTo>
                      <a:pt x="120000" y="0"/>
                    </a:lnTo>
                    <a:lnTo>
                      <a:pt x="0" y="0"/>
                    </a:lnTo>
                    <a:close/>
                  </a:path>
                </a:pathLst>
              </a:custGeom>
              <a:solidFill>
                <a:schemeClr val="dk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8" name="Shape 28"/>
              <p:cNvSpPr/>
              <p:nvPr/>
            </p:nvSpPr>
            <p:spPr>
              <a:xfrm rot="-5400000">
                <a:off x="7276306" y="2774156"/>
                <a:ext cx="990600" cy="404811"/>
              </a:xfrm>
              <a:custGeom>
                <a:avLst/>
                <a:gdLst/>
                <a:ahLst/>
                <a:cxnLst/>
                <a:rect l="0" t="0" r="0" b="0"/>
                <a:pathLst>
                  <a:path w="120000" h="120000" extrusionOk="0">
                    <a:moveTo>
                      <a:pt x="0" y="17189"/>
                    </a:moveTo>
                    <a:lnTo>
                      <a:pt x="0" y="105405"/>
                    </a:lnTo>
                    <a:cubicBezTo>
                      <a:pt x="20000" y="120000"/>
                      <a:pt x="100000" y="120000"/>
                      <a:pt x="120000" y="105405"/>
                    </a:cubicBezTo>
                    <a:lnTo>
                      <a:pt x="120000" y="17189"/>
                    </a:lnTo>
                    <a:cubicBezTo>
                      <a:pt x="112307" y="0"/>
                      <a:pt x="93846" y="2594"/>
                      <a:pt x="73846" y="2594"/>
                    </a:cubicBezTo>
                    <a:cubicBezTo>
                      <a:pt x="53846" y="2594"/>
                      <a:pt x="15384" y="14270"/>
                      <a:pt x="0" y="17189"/>
                    </a:cubicBezTo>
                    <a:close/>
                  </a:path>
                </a:pathLst>
              </a:custGeom>
              <a:solidFill>
                <a:schemeClr val="folHlink"/>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9" name="Shape 29"/>
              <p:cNvSpPr/>
              <p:nvPr/>
            </p:nvSpPr>
            <p:spPr>
              <a:xfrm>
                <a:off x="8682037" y="2479675"/>
                <a:ext cx="461961" cy="992187"/>
              </a:xfrm>
              <a:custGeom>
                <a:avLst/>
                <a:gdLst/>
                <a:ahLst/>
                <a:cxnLst/>
                <a:rect l="0" t="0" r="0" b="0"/>
                <a:pathLst>
                  <a:path w="120000" h="120000" extrusionOk="0">
                    <a:moveTo>
                      <a:pt x="0" y="119808"/>
                    </a:moveTo>
                    <a:lnTo>
                      <a:pt x="120000" y="120000"/>
                    </a:lnTo>
                    <a:lnTo>
                      <a:pt x="120000" y="1152"/>
                    </a:lnTo>
                    <a:lnTo>
                      <a:pt x="0" y="0"/>
                    </a:lnTo>
                    <a:cubicBezTo>
                      <a:pt x="16082" y="73728"/>
                      <a:pt x="0" y="94848"/>
                      <a:pt x="0" y="119808"/>
                    </a:cubicBezTo>
                    <a:close/>
                  </a:path>
                </a:pathLst>
              </a:custGeom>
              <a:solidFill>
                <a:schemeClr val="dk1"/>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0" name="Shape 30"/>
              <p:cNvSpPr/>
              <p:nvPr/>
            </p:nvSpPr>
            <p:spPr>
              <a:xfrm rot="-5400000">
                <a:off x="8070056" y="2690018"/>
                <a:ext cx="990600" cy="573086"/>
              </a:xfrm>
              <a:custGeom>
                <a:avLst/>
                <a:gdLst/>
                <a:ahLst/>
                <a:cxnLst/>
                <a:rect l="0" t="0" r="0" b="0"/>
                <a:pathLst>
                  <a:path w="120000" h="120000" extrusionOk="0">
                    <a:moveTo>
                      <a:pt x="0" y="0"/>
                    </a:moveTo>
                    <a:cubicBezTo>
                      <a:pt x="0" y="0"/>
                      <a:pt x="0" y="120000"/>
                      <a:pt x="0" y="120000"/>
                    </a:cubicBezTo>
                    <a:cubicBezTo>
                      <a:pt x="18461" y="105882"/>
                      <a:pt x="26153" y="105882"/>
                      <a:pt x="46153" y="105882"/>
                    </a:cubicBezTo>
                    <a:cubicBezTo>
                      <a:pt x="66153" y="105882"/>
                      <a:pt x="101538" y="120000"/>
                      <a:pt x="120000" y="120000"/>
                    </a:cubicBezTo>
                    <a:lnTo>
                      <a:pt x="120000" y="0"/>
                    </a:lnTo>
                    <a:lnTo>
                      <a:pt x="0" y="0"/>
                    </a:lnTo>
                    <a:close/>
                  </a:path>
                </a:pathLst>
              </a:custGeom>
              <a:solidFill>
                <a:schemeClr val="accent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1" name="Shape 31"/>
              <p:cNvSpPr/>
              <p:nvPr/>
            </p:nvSpPr>
            <p:spPr>
              <a:xfrm rot="-5400000">
                <a:off x="7615237" y="2732086"/>
                <a:ext cx="1003300" cy="501650"/>
              </a:xfrm>
              <a:custGeom>
                <a:avLst/>
                <a:gdLst/>
                <a:ahLst/>
                <a:cxnLst/>
                <a:rect l="0" t="0" r="0" b="0"/>
                <a:pathLst>
                  <a:path w="120000" h="120000" extrusionOk="0">
                    <a:moveTo>
                      <a:pt x="1518" y="14917"/>
                    </a:moveTo>
                    <a:lnTo>
                      <a:pt x="1518" y="105082"/>
                    </a:lnTo>
                    <a:cubicBezTo>
                      <a:pt x="9113" y="120000"/>
                      <a:pt x="27341" y="105082"/>
                      <a:pt x="47088" y="105082"/>
                    </a:cubicBezTo>
                    <a:cubicBezTo>
                      <a:pt x="66835" y="105082"/>
                      <a:pt x="107848" y="120000"/>
                      <a:pt x="120000" y="105082"/>
                    </a:cubicBezTo>
                    <a:lnTo>
                      <a:pt x="120000" y="14917"/>
                    </a:lnTo>
                    <a:cubicBezTo>
                      <a:pt x="103291" y="0"/>
                      <a:pt x="39493" y="14917"/>
                      <a:pt x="19746" y="14917"/>
                    </a:cubicBezTo>
                    <a:cubicBezTo>
                      <a:pt x="0" y="14917"/>
                      <a:pt x="5316" y="14917"/>
                      <a:pt x="1518" y="14917"/>
                    </a:cubicBezTo>
                    <a:close/>
                  </a:path>
                </a:pathLst>
              </a:custGeom>
              <a:solidFill>
                <a:schemeClr val="dk2"/>
              </a:soli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32" name="Shape 32"/>
            <p:cNvSpPr/>
            <p:nvPr/>
          </p:nvSpPr>
          <p:spPr>
            <a:xfrm rot="-5400000" flipH="1">
              <a:off x="-3101975" y="3097211"/>
              <a:ext cx="6858000" cy="654050"/>
            </a:xfrm>
            <a:custGeom>
              <a:avLst/>
              <a:gdLst/>
              <a:ahLst/>
              <a:cxnLst/>
              <a:rect l="0" t="0" r="0" b="0"/>
              <a:pathLst>
                <a:path w="120000" h="120000" extrusionOk="0">
                  <a:moveTo>
                    <a:pt x="0" y="61090"/>
                  </a:moveTo>
                  <a:cubicBezTo>
                    <a:pt x="34717" y="120000"/>
                    <a:pt x="47379" y="28987"/>
                    <a:pt x="119999" y="58597"/>
                  </a:cubicBezTo>
                  <a:lnTo>
                    <a:pt x="119999" y="1246"/>
                  </a:lnTo>
                  <a:lnTo>
                    <a:pt x="0" y="0"/>
                  </a:lnTo>
                  <a:lnTo>
                    <a:pt x="0" y="61090"/>
                  </a:lnTo>
                  <a:close/>
                </a:path>
              </a:pathLst>
            </a:custGeom>
            <a:gradFill>
              <a:gsLst>
                <a:gs pos="0">
                  <a:srgbClr val="767676"/>
                </a:gs>
                <a:gs pos="100000">
                  <a:schemeClr val="lt1"/>
                </a:gs>
              </a:gsLst>
              <a:lin ang="10800000" scaled="0"/>
            </a:gra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33" name="Shape 33"/>
            <p:cNvSpPr/>
            <p:nvPr/>
          </p:nvSpPr>
          <p:spPr>
            <a:xfrm rot="-5400000" flipH="1">
              <a:off x="-2514600" y="3273425"/>
              <a:ext cx="6856411" cy="300036"/>
            </a:xfrm>
            <a:custGeom>
              <a:avLst/>
              <a:gdLst/>
              <a:ahLst/>
              <a:cxnLst/>
              <a:rect l="0" t="0" r="0" b="0"/>
              <a:pathLst>
                <a:path w="120000" h="120000" extrusionOk="0">
                  <a:moveTo>
                    <a:pt x="0" y="17777"/>
                  </a:moveTo>
                  <a:cubicBezTo>
                    <a:pt x="20017" y="0"/>
                    <a:pt x="103544" y="102222"/>
                    <a:pt x="120000" y="0"/>
                  </a:cubicBezTo>
                  <a:lnTo>
                    <a:pt x="120000" y="120000"/>
                  </a:lnTo>
                  <a:lnTo>
                    <a:pt x="20" y="120000"/>
                  </a:lnTo>
                  <a:lnTo>
                    <a:pt x="0" y="17777"/>
                  </a:lnTo>
                  <a:close/>
                </a:path>
              </a:pathLst>
            </a:custGeom>
            <a:gradFill>
              <a:gsLst>
                <a:gs pos="0">
                  <a:schemeClr val="lt1"/>
                </a:gs>
                <a:gs pos="100000">
                  <a:srgbClr val="767676"/>
                </a:gs>
              </a:gsLst>
              <a:lin ang="10800000" scaled="0"/>
            </a:grad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grpSp>
      <p:sp>
        <p:nvSpPr>
          <p:cNvPr id="34" name="Shape 34"/>
          <p:cNvSpPr txBox="1">
            <a:spLocks noGrp="1"/>
          </p:cNvSpPr>
          <p:nvPr>
            <p:ph type="title"/>
          </p:nvPr>
        </p:nvSpPr>
        <p:spPr>
          <a:xfrm>
            <a:off x="1564216" y="457200"/>
            <a:ext cx="103632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5" name="Shape 35"/>
          <p:cNvSpPr txBox="1">
            <a:spLocks noGrp="1"/>
          </p:cNvSpPr>
          <p:nvPr>
            <p:ph type="body" idx="1"/>
          </p:nvPr>
        </p:nvSpPr>
        <p:spPr>
          <a:xfrm>
            <a:off x="1564216" y="1981200"/>
            <a:ext cx="10363200" cy="4114800"/>
          </a:xfrm>
          <a:prstGeom prst="rect">
            <a:avLst/>
          </a:prstGeom>
          <a:noFill/>
          <a:ln>
            <a:noFill/>
          </a:ln>
        </p:spPr>
        <p:txBody>
          <a:bodyPr lIns="91425" tIns="91425" rIns="91425" bIns="91425" anchor="t" anchorCtr="0"/>
          <a:lstStyle>
            <a:lvl1pPr marL="342900" marR="0" lvl="0" indent="-180340" algn="l" rtl="0">
              <a:lnSpc>
                <a:spcPct val="100000"/>
              </a:lnSpc>
              <a:spcBef>
                <a:spcPts val="640"/>
              </a:spcBef>
              <a:spcAft>
                <a:spcPts val="0"/>
              </a:spcAft>
              <a:buClr>
                <a:schemeClr val="accent1"/>
              </a:buClr>
              <a:buSzPct val="80000"/>
              <a:buFont typeface="Noto Sans Symbols"/>
              <a:buChar char="■"/>
              <a:defRPr sz="3200" b="0" i="0" u="none" strike="noStrike" cap="none">
                <a:solidFill>
                  <a:schemeClr val="dk1"/>
                </a:solidFill>
                <a:latin typeface="Arial"/>
                <a:ea typeface="Arial"/>
                <a:cs typeface="Arial"/>
                <a:sym typeface="Arial"/>
              </a:defRPr>
            </a:lvl1pPr>
            <a:lvl2pPr marL="742950" marR="0" lvl="1" indent="-1079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34290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48006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66294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dt" idx="10"/>
          </p:nvPr>
        </p:nvSpPr>
        <p:spPr>
          <a:xfrm>
            <a:off x="1564216" y="6265863"/>
            <a:ext cx="2540000" cy="457199"/>
          </a:xfrm>
          <a:prstGeom prst="rect">
            <a:avLst/>
          </a:prstGeom>
          <a:noFill/>
          <a:ln>
            <a:noFill/>
          </a:ln>
        </p:spPr>
        <p:txBody>
          <a:bodyPr lIns="91425" tIns="91425" rIns="91425" bIns="91425" anchor="t" anchorCtr="0"/>
          <a:lstStyle>
            <a:lvl1pPr marL="0" marR="0" lvl="0" indent="0" algn="l" rtl="0">
              <a:lnSpc>
                <a:spcPct val="100000"/>
              </a:lnSpc>
              <a:spcBef>
                <a:spcPts val="70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pPr>
              <a:defRPr/>
            </a:pPr>
            <a:endParaRPr lang="it-IT" kern="0">
              <a:solidFill>
                <a:srgbClr val="000000"/>
              </a:solidFill>
            </a:endParaRPr>
          </a:p>
        </p:txBody>
      </p:sp>
      <p:sp>
        <p:nvSpPr>
          <p:cNvPr id="37" name="Shape 37"/>
          <p:cNvSpPr txBox="1">
            <a:spLocks noGrp="1"/>
          </p:cNvSpPr>
          <p:nvPr>
            <p:ph type="ftr" idx="11"/>
          </p:nvPr>
        </p:nvSpPr>
        <p:spPr>
          <a:xfrm>
            <a:off x="4775200" y="6248400"/>
            <a:ext cx="3860800" cy="457200"/>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None/>
              <a:defRPr sz="14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2pPr>
            <a:lvl3pPr marL="914400" marR="0" lvl="2"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3pPr>
            <a:lvl4pPr marL="1371600" marR="0" lvl="3"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4pPr>
            <a:lvl5pPr marL="1828800" marR="0" lvl="4"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5pPr>
            <a:lvl6pPr marL="2286000" marR="0" lvl="5"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6pPr>
            <a:lvl7pPr marL="3200400" marR="0" lvl="6"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7pPr>
            <a:lvl8pPr marL="4572000" marR="0" lvl="7"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8pPr>
            <a:lvl9pPr marL="6400800" marR="0" lvl="8" indent="0" algn="l" rtl="0">
              <a:lnSpc>
                <a:spcPct val="100000"/>
              </a:lnSpc>
              <a:spcBef>
                <a:spcPts val="0"/>
              </a:spcBef>
              <a:spcAft>
                <a:spcPts val="0"/>
              </a:spcAft>
              <a:buNone/>
              <a:defRPr sz="2400" b="0" i="0" u="none" strike="noStrike" cap="none">
                <a:solidFill>
                  <a:schemeClr val="dk1"/>
                </a:solidFill>
                <a:latin typeface="Times New Roman"/>
                <a:ea typeface="Times New Roman"/>
                <a:cs typeface="Times New Roman"/>
                <a:sym typeface="Times New Roman"/>
              </a:defRPr>
            </a:lvl9pPr>
          </a:lstStyle>
          <a:p>
            <a:pPr>
              <a:defRPr/>
            </a:pPr>
            <a:r>
              <a:rPr lang="it-IT" kern="0">
                <a:solidFill>
                  <a:srgbClr val="000000"/>
                </a:solidFill>
              </a:rPr>
              <a:t>Adriano Grossi 25/9/2018</a:t>
            </a:r>
          </a:p>
        </p:txBody>
      </p:sp>
      <p:sp>
        <p:nvSpPr>
          <p:cNvPr id="38" name="Shape 38"/>
          <p:cNvSpPr txBox="1">
            <a:spLocks noGrp="1"/>
          </p:cNvSpPr>
          <p:nvPr>
            <p:ph type="sldNum" idx="12"/>
          </p:nvPr>
        </p:nvSpPr>
        <p:spPr>
          <a:xfrm>
            <a:off x="9347200" y="6248400"/>
            <a:ext cx="2540000" cy="457200"/>
          </a:xfrm>
          <a:prstGeom prst="rect">
            <a:avLst/>
          </a:prstGeom>
          <a:noFill/>
          <a:ln>
            <a:noFill/>
          </a:ln>
        </p:spPr>
        <p:txBody>
          <a:bodyPr lIns="91425" tIns="45700" rIns="91425" bIns="45700" anchor="t" anchorCtr="0">
            <a:noAutofit/>
          </a:bodyPr>
          <a:lstStyle/>
          <a:p>
            <a:pPr algn="r">
              <a:buClr>
                <a:srgbClr val="000000"/>
              </a:buClr>
              <a:buSzPct val="25000"/>
              <a:defRPr/>
            </a:pPr>
            <a:fld id="{00000000-1234-1234-1234-123412341234}" type="slidenum">
              <a:rPr lang="en-US" sz="1400" kern="0" smtClean="0">
                <a:solidFill>
                  <a:srgbClr val="000000"/>
                </a:solidFill>
                <a:ea typeface="Arial"/>
                <a:cs typeface="Arial"/>
                <a:sym typeface="Arial"/>
              </a:rPr>
              <a:pPr algn="r">
                <a:buClr>
                  <a:srgbClr val="000000"/>
                </a:buClr>
                <a:buSzPct val="25000"/>
                <a:defRPr/>
              </a:pPr>
              <a:t>‹N›</a:t>
            </a:fld>
            <a:endParaRPr lang="en-US" sz="1400" kern="0">
              <a:solidFill>
                <a:srgbClr val="000000"/>
              </a:solidFill>
              <a:ea typeface="Arial"/>
              <a:cs typeface="Arial"/>
              <a:sym typeface="Arial"/>
            </a:endParaRPr>
          </a:p>
        </p:txBody>
      </p:sp>
    </p:spTree>
    <p:extLst>
      <p:ext uri="{BB962C8B-B14F-4D97-AF65-F5344CB8AC3E}">
        <p14:creationId xmlns:p14="http://schemas.microsoft.com/office/powerpoint/2010/main" val="778030393"/>
      </p:ext>
    </p:extLst>
  </p:cSld>
  <p:clrMap bg1="lt1" tx1="dk1" bg2="dk2" tx2="lt2" accent1="accent1" accent2="accent2" accent3="accent3" accent4="accent4" accent5="accent5" accent6="accent6" hlink="hlink" folHlink="folHlink"/>
  <p:sldLayoutIdLst>
    <p:sldLayoutId id="2147483771" r:id="rId1"/>
    <p:sldLayoutId id="2147483772" r:id="rId2"/>
    <p:sldLayoutId id="2147483773" r:id="rId3"/>
    <p:sldLayoutId id="2147483877" r:id="rId4"/>
    <p:sldLayoutId id="2147483878" r:id="rId5"/>
    <p:sldLayoutId id="2147483879" r:id="rId6"/>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300" tIns="45649" rIns="91300" bIns="45649" rtlCol="0" anchor="ctr">
            <a:normAutofit/>
          </a:bodyPr>
          <a:lstStyle/>
          <a:p>
            <a:r>
              <a:rPr lang="en-US"/>
              <a:t>Click to edit Master title style</a:t>
            </a:r>
          </a:p>
        </p:txBody>
      </p:sp>
      <p:sp>
        <p:nvSpPr>
          <p:cNvPr id="3" name="Text Placeholder 2"/>
          <p:cNvSpPr>
            <a:spLocks noGrp="1"/>
          </p:cNvSpPr>
          <p:nvPr>
            <p:ph type="body" idx="1"/>
          </p:nvPr>
        </p:nvSpPr>
        <p:spPr>
          <a:xfrm>
            <a:off x="609600" y="1600217"/>
            <a:ext cx="10972800" cy="4525963"/>
          </a:xfrm>
          <a:prstGeom prst="rect">
            <a:avLst/>
          </a:prstGeom>
        </p:spPr>
        <p:txBody>
          <a:bodyPr vert="horz" lIns="91300" tIns="45649" rIns="91300" bIns="456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3" y="6356354"/>
            <a:ext cx="2844800" cy="365125"/>
          </a:xfrm>
          <a:prstGeom prst="rect">
            <a:avLst/>
          </a:prstGeom>
        </p:spPr>
        <p:txBody>
          <a:bodyPr vert="horz" lIns="91300" tIns="45649" rIns="91300" bIns="45649" rtlCol="0" anchor="ctr"/>
          <a:lstStyle>
            <a:lvl1pPr algn="l">
              <a:defRPr sz="1200">
                <a:solidFill>
                  <a:schemeClr val="tx1">
                    <a:tint val="75000"/>
                  </a:schemeClr>
                </a:solidFill>
              </a:defRPr>
            </a:lvl1pPr>
          </a:lstStyle>
          <a:p>
            <a:pPr defTabSz="913014"/>
            <a:endParaRPr lang="en-US">
              <a:solidFill>
                <a:prstClr val="black">
                  <a:tint val="75000"/>
                </a:prstClr>
              </a:solidFill>
            </a:endParaRPr>
          </a:p>
        </p:txBody>
      </p:sp>
      <p:sp>
        <p:nvSpPr>
          <p:cNvPr id="5" name="Footer Placeholder 4"/>
          <p:cNvSpPr>
            <a:spLocks noGrp="1"/>
          </p:cNvSpPr>
          <p:nvPr>
            <p:ph type="ftr" sz="quarter" idx="3"/>
          </p:nvPr>
        </p:nvSpPr>
        <p:spPr>
          <a:xfrm>
            <a:off x="4165605" y="6356354"/>
            <a:ext cx="3860800" cy="365125"/>
          </a:xfrm>
          <a:prstGeom prst="rect">
            <a:avLst/>
          </a:prstGeom>
        </p:spPr>
        <p:txBody>
          <a:bodyPr vert="horz" lIns="91300" tIns="45649" rIns="91300" bIns="45649" rtlCol="0" anchor="ctr"/>
          <a:lstStyle>
            <a:lvl1pPr algn="ctr">
              <a:defRPr sz="1200">
                <a:solidFill>
                  <a:schemeClr val="tx1">
                    <a:tint val="75000"/>
                  </a:schemeClr>
                </a:solidFill>
              </a:defRPr>
            </a:lvl1pPr>
          </a:lstStyle>
          <a:p>
            <a:pPr defTabSz="913014"/>
            <a:r>
              <a:rPr lang="en-US">
                <a:solidFill>
                  <a:prstClr val="black">
                    <a:tint val="75000"/>
                  </a:prstClr>
                </a:solidFill>
              </a:rPr>
              <a:t>Adriano Grossi 25/9/2018</a:t>
            </a:r>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300" tIns="45649" rIns="91300" bIns="45649" rtlCol="0" anchor="ctr"/>
          <a:lstStyle>
            <a:lvl1pPr algn="r">
              <a:defRPr sz="1200">
                <a:solidFill>
                  <a:schemeClr val="tx1">
                    <a:tint val="75000"/>
                  </a:schemeClr>
                </a:solidFill>
              </a:defRPr>
            </a:lvl1pPr>
          </a:lstStyle>
          <a:p>
            <a:pPr defTabSz="913014"/>
            <a:fld id="{B82CCC60-E8CD-4174-8B1A-7DF615B22EEF}" type="slidenum">
              <a:rPr lang="en-US" smtClean="0">
                <a:solidFill>
                  <a:prstClr val="black">
                    <a:tint val="75000"/>
                  </a:prstClr>
                </a:solidFill>
              </a:rPr>
              <a:pPr defTabSz="913014"/>
              <a:t>‹N›</a:t>
            </a:fld>
            <a:endParaRPr lang="en-US">
              <a:solidFill>
                <a:prstClr val="black">
                  <a:tint val="75000"/>
                </a:prstClr>
              </a:solidFill>
            </a:endParaRPr>
          </a:p>
        </p:txBody>
      </p:sp>
    </p:spTree>
    <p:extLst>
      <p:ext uri="{BB962C8B-B14F-4D97-AF65-F5344CB8AC3E}">
        <p14:creationId xmlns:p14="http://schemas.microsoft.com/office/powerpoint/2010/main" val="108464288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hf sldNum="0" hdr="0" dt="0"/>
  <p:txStyles>
    <p:titleStyle>
      <a:lvl1pPr algn="ctr" defTabSz="913014" rtl="0" eaLnBrk="1" latinLnBrk="0" hangingPunct="1">
        <a:spcBef>
          <a:spcPct val="0"/>
        </a:spcBef>
        <a:buNone/>
        <a:defRPr sz="4400" kern="1200">
          <a:solidFill>
            <a:schemeClr val="tx1"/>
          </a:solidFill>
          <a:latin typeface="+mj-lt"/>
          <a:ea typeface="+mj-ea"/>
          <a:cs typeface="+mj-cs"/>
        </a:defRPr>
      </a:lvl1pPr>
    </p:titleStyle>
    <p:bodyStyle>
      <a:lvl1pPr marL="342380" indent="-342380" algn="l" defTabSz="91301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27" indent="-285317" algn="l" defTabSz="91301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271" indent="-228254" algn="l" defTabSz="91301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774" indent="-228254" algn="l" defTabSz="91301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285" indent="-228254" algn="l" defTabSz="91301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795" indent="-228254" algn="l" defTabSz="9130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01" indent="-228254" algn="l" defTabSz="9130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06" indent="-228254" algn="l" defTabSz="9130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15" indent="-228254" algn="l" defTabSz="9130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14" rtl="0" eaLnBrk="1" latinLnBrk="0" hangingPunct="1">
        <a:defRPr sz="1800" kern="1200">
          <a:solidFill>
            <a:schemeClr val="tx1"/>
          </a:solidFill>
          <a:latin typeface="+mn-lt"/>
          <a:ea typeface="+mn-ea"/>
          <a:cs typeface="+mn-cs"/>
        </a:defRPr>
      </a:lvl1pPr>
      <a:lvl2pPr marL="456509" algn="l" defTabSz="913014" rtl="0" eaLnBrk="1" latinLnBrk="0" hangingPunct="1">
        <a:defRPr sz="1800" kern="1200">
          <a:solidFill>
            <a:schemeClr val="tx1"/>
          </a:solidFill>
          <a:latin typeface="+mn-lt"/>
          <a:ea typeface="+mn-ea"/>
          <a:cs typeface="+mn-cs"/>
        </a:defRPr>
      </a:lvl2pPr>
      <a:lvl3pPr marL="913014" algn="l" defTabSz="913014" rtl="0" eaLnBrk="1" latinLnBrk="0" hangingPunct="1">
        <a:defRPr sz="1800" kern="1200">
          <a:solidFill>
            <a:schemeClr val="tx1"/>
          </a:solidFill>
          <a:latin typeface="+mn-lt"/>
          <a:ea typeface="+mn-ea"/>
          <a:cs typeface="+mn-cs"/>
        </a:defRPr>
      </a:lvl3pPr>
      <a:lvl4pPr marL="1369523" algn="l" defTabSz="913014" rtl="0" eaLnBrk="1" latinLnBrk="0" hangingPunct="1">
        <a:defRPr sz="1800" kern="1200">
          <a:solidFill>
            <a:schemeClr val="tx1"/>
          </a:solidFill>
          <a:latin typeface="+mn-lt"/>
          <a:ea typeface="+mn-ea"/>
          <a:cs typeface="+mn-cs"/>
        </a:defRPr>
      </a:lvl4pPr>
      <a:lvl5pPr marL="1826029" algn="l" defTabSz="913014" rtl="0" eaLnBrk="1" latinLnBrk="0" hangingPunct="1">
        <a:defRPr sz="1800" kern="1200">
          <a:solidFill>
            <a:schemeClr val="tx1"/>
          </a:solidFill>
          <a:latin typeface="+mn-lt"/>
          <a:ea typeface="+mn-ea"/>
          <a:cs typeface="+mn-cs"/>
        </a:defRPr>
      </a:lvl5pPr>
      <a:lvl6pPr marL="2282538" algn="l" defTabSz="913014" rtl="0" eaLnBrk="1" latinLnBrk="0" hangingPunct="1">
        <a:defRPr sz="1800" kern="1200">
          <a:solidFill>
            <a:schemeClr val="tx1"/>
          </a:solidFill>
          <a:latin typeface="+mn-lt"/>
          <a:ea typeface="+mn-ea"/>
          <a:cs typeface="+mn-cs"/>
        </a:defRPr>
      </a:lvl6pPr>
      <a:lvl7pPr marL="2739043" algn="l" defTabSz="913014" rtl="0" eaLnBrk="1" latinLnBrk="0" hangingPunct="1">
        <a:defRPr sz="1800" kern="1200">
          <a:solidFill>
            <a:schemeClr val="tx1"/>
          </a:solidFill>
          <a:latin typeface="+mn-lt"/>
          <a:ea typeface="+mn-ea"/>
          <a:cs typeface="+mn-cs"/>
        </a:defRPr>
      </a:lvl7pPr>
      <a:lvl8pPr marL="3195554" algn="l" defTabSz="913014" rtl="0" eaLnBrk="1" latinLnBrk="0" hangingPunct="1">
        <a:defRPr sz="1800" kern="1200">
          <a:solidFill>
            <a:schemeClr val="tx1"/>
          </a:solidFill>
          <a:latin typeface="+mn-lt"/>
          <a:ea typeface="+mn-ea"/>
          <a:cs typeface="+mn-cs"/>
        </a:defRPr>
      </a:lvl8pPr>
      <a:lvl9pPr marL="3652055" algn="l" defTabSz="91301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ctr" anchorCtr="0" compatLnSpc="1">
            <a:prstTxWarp prst="textNoShape">
              <a:avLst/>
            </a:prstTxWarp>
          </a:bodyPr>
          <a:lstStyle/>
          <a:p>
            <a:pPr lvl="0"/>
            <a:r>
              <a:rPr lang="es-ES" altLang="it-IT"/>
              <a:t>Haga clic para cambiar el estilo de título	</a:t>
            </a:r>
          </a:p>
        </p:txBody>
      </p:sp>
      <p:sp>
        <p:nvSpPr>
          <p:cNvPr id="2051" name="Rectangle 3"/>
          <p:cNvSpPr>
            <a:spLocks noGrp="1" noChangeArrowheads="1"/>
          </p:cNvSpPr>
          <p:nvPr>
            <p:ph type="body" idx="1"/>
          </p:nvPr>
        </p:nvSpPr>
        <p:spPr bwMode="auto">
          <a:xfrm>
            <a:off x="609600" y="1600204"/>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p>
            <a:pPr lvl="0"/>
            <a:r>
              <a:rPr lang="es-ES" altLang="it-IT"/>
              <a:t>Haga clic para modificar el estilo de texto del patrón</a:t>
            </a:r>
          </a:p>
          <a:p>
            <a:pPr lvl="1"/>
            <a:r>
              <a:rPr lang="es-ES" altLang="it-IT"/>
              <a:t>Segundo nivel</a:t>
            </a:r>
          </a:p>
          <a:p>
            <a:pPr lvl="2"/>
            <a:r>
              <a:rPr lang="es-ES" altLang="it-IT"/>
              <a:t>Tercer nivel</a:t>
            </a:r>
          </a:p>
          <a:p>
            <a:pPr lvl="3"/>
            <a:r>
              <a:rPr lang="es-ES" altLang="it-IT"/>
              <a:t>Cuarto nivel</a:t>
            </a:r>
          </a:p>
          <a:p>
            <a:pPr lvl="4"/>
            <a:r>
              <a:rPr lang="es-ES" altLang="it-IT"/>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lvl1pPr>
              <a:defRPr sz="1400">
                <a:solidFill>
                  <a:srgbClr val="000000"/>
                </a:solidFill>
              </a:defRPr>
            </a:lvl1pPr>
          </a:lstStyle>
          <a:p>
            <a:pPr marL="0" marR="0" lvl="0" indent="0" algn="l" defTabSz="914259" rtl="0" eaLnBrk="1" fontAlgn="base" latinLnBrk="0" hangingPunct="1">
              <a:lnSpc>
                <a:spcPct val="100000"/>
              </a:lnSpc>
              <a:spcBef>
                <a:spcPct val="0"/>
              </a:spcBef>
              <a:spcAft>
                <a:spcPct val="0"/>
              </a:spcAft>
              <a:buClrTx/>
              <a:buSzTx/>
              <a:buFontTx/>
              <a:buNone/>
              <a:tabLst/>
              <a:defRPr/>
            </a:pPr>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4165601"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lvl1pPr algn="ctr">
              <a:defRPr sz="1400">
                <a:solidFill>
                  <a:srgbClr val="000000"/>
                </a:solidFill>
              </a:defRPr>
            </a:lvl1pPr>
          </a:lstStyle>
          <a:p>
            <a:pPr marL="0" marR="0" lvl="0" indent="0" algn="ctr" defTabSz="914259" rtl="0" eaLnBrk="1" fontAlgn="base" latinLnBrk="0" hangingPunct="1">
              <a:lnSpc>
                <a:spcPct val="100000"/>
              </a:lnSpc>
              <a:spcBef>
                <a:spcPct val="0"/>
              </a:spcBef>
              <a:spcAft>
                <a:spcPct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13" rIns="91425" bIns="45713" numCol="1" anchor="t" anchorCtr="0" compatLnSpc="1">
            <a:prstTxWarp prst="textNoShape">
              <a:avLst/>
            </a:prstTxWarp>
          </a:bodyPr>
          <a:lstStyle>
            <a:lvl1pPr algn="r">
              <a:defRPr sz="1400">
                <a:solidFill>
                  <a:srgbClr val="000000"/>
                </a:solidFill>
              </a:defRPr>
            </a:lvl1pPr>
          </a:lstStyle>
          <a:p>
            <a:pPr marL="0" marR="0" lvl="0" indent="0" algn="r" defTabSz="914259" rtl="0" eaLnBrk="1" fontAlgn="base" latinLnBrk="0" hangingPunct="1">
              <a:lnSpc>
                <a:spcPct val="100000"/>
              </a:lnSpc>
              <a:spcBef>
                <a:spcPct val="0"/>
              </a:spcBef>
              <a:spcAft>
                <a:spcPct val="0"/>
              </a:spcAft>
              <a:buClrTx/>
              <a:buSzTx/>
              <a:buFontTx/>
              <a:buNone/>
              <a:tabLst/>
              <a:defRPr/>
            </a:pPr>
            <a:fld id="{97F26776-B683-41D7-A1DA-615E56DF9A70}"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259"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67460370"/>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130" algn="ctr" rtl="0" fontAlgn="base">
        <a:spcBef>
          <a:spcPct val="0"/>
        </a:spcBef>
        <a:spcAft>
          <a:spcPct val="0"/>
        </a:spcAft>
        <a:defRPr sz="4400">
          <a:solidFill>
            <a:schemeClr val="tx2"/>
          </a:solidFill>
          <a:latin typeface="Arial" pitchFamily="34" charset="0"/>
          <a:cs typeface="Arial" pitchFamily="34" charset="0"/>
        </a:defRPr>
      </a:lvl6pPr>
      <a:lvl7pPr marL="914259" algn="ctr" rtl="0" fontAlgn="base">
        <a:spcBef>
          <a:spcPct val="0"/>
        </a:spcBef>
        <a:spcAft>
          <a:spcPct val="0"/>
        </a:spcAft>
        <a:defRPr sz="4400">
          <a:solidFill>
            <a:schemeClr val="tx2"/>
          </a:solidFill>
          <a:latin typeface="Arial" pitchFamily="34" charset="0"/>
          <a:cs typeface="Arial" pitchFamily="34" charset="0"/>
        </a:defRPr>
      </a:lvl7pPr>
      <a:lvl8pPr marL="1371390" algn="ctr" rtl="0" fontAlgn="base">
        <a:spcBef>
          <a:spcPct val="0"/>
        </a:spcBef>
        <a:spcAft>
          <a:spcPct val="0"/>
        </a:spcAft>
        <a:defRPr sz="4400">
          <a:solidFill>
            <a:schemeClr val="tx2"/>
          </a:solidFill>
          <a:latin typeface="Arial" pitchFamily="34" charset="0"/>
          <a:cs typeface="Arial" pitchFamily="34" charset="0"/>
        </a:defRPr>
      </a:lvl8pPr>
      <a:lvl9pPr marL="1828519"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848" indent="-342848" algn="l" rtl="0" eaLnBrk="0" fontAlgn="base" hangingPunct="0">
        <a:spcBef>
          <a:spcPct val="20000"/>
        </a:spcBef>
        <a:spcAft>
          <a:spcPct val="0"/>
        </a:spcAft>
        <a:buChar char="•"/>
        <a:defRPr sz="3200">
          <a:solidFill>
            <a:schemeClr val="tx1"/>
          </a:solidFill>
          <a:latin typeface="+mn-lt"/>
          <a:ea typeface="+mn-ea"/>
          <a:cs typeface="+mn-cs"/>
        </a:defRPr>
      </a:lvl1pPr>
      <a:lvl2pPr marL="742836" indent="-285707" algn="l" rtl="0" eaLnBrk="0" fontAlgn="base" hangingPunct="0">
        <a:spcBef>
          <a:spcPct val="20000"/>
        </a:spcBef>
        <a:spcAft>
          <a:spcPct val="0"/>
        </a:spcAft>
        <a:buChar char="–"/>
        <a:defRPr sz="2800">
          <a:solidFill>
            <a:schemeClr val="tx1"/>
          </a:solidFill>
          <a:latin typeface="+mn-lt"/>
          <a:cs typeface="+mn-cs"/>
        </a:defRPr>
      </a:lvl2pPr>
      <a:lvl3pPr marL="1142824" indent="-228564" algn="l" rtl="0" eaLnBrk="0" fontAlgn="base" hangingPunct="0">
        <a:spcBef>
          <a:spcPct val="20000"/>
        </a:spcBef>
        <a:spcAft>
          <a:spcPct val="0"/>
        </a:spcAft>
        <a:buChar char="•"/>
        <a:defRPr sz="2400">
          <a:solidFill>
            <a:schemeClr val="tx1"/>
          </a:solidFill>
          <a:latin typeface="+mn-lt"/>
          <a:cs typeface="+mn-cs"/>
        </a:defRPr>
      </a:lvl3pPr>
      <a:lvl4pPr marL="1599954" indent="-228564" algn="l" rtl="0" eaLnBrk="0" fontAlgn="base" hangingPunct="0">
        <a:spcBef>
          <a:spcPct val="20000"/>
        </a:spcBef>
        <a:spcAft>
          <a:spcPct val="0"/>
        </a:spcAft>
        <a:buChar char="–"/>
        <a:defRPr sz="2000">
          <a:solidFill>
            <a:schemeClr val="tx1"/>
          </a:solidFill>
          <a:latin typeface="+mn-lt"/>
          <a:cs typeface="+mn-cs"/>
        </a:defRPr>
      </a:lvl4pPr>
      <a:lvl5pPr marL="2057085" indent="-228564" algn="l" rtl="0" eaLnBrk="0" fontAlgn="base" hangingPunct="0">
        <a:spcBef>
          <a:spcPct val="20000"/>
        </a:spcBef>
        <a:spcAft>
          <a:spcPct val="0"/>
        </a:spcAft>
        <a:buChar char="»"/>
        <a:defRPr sz="2000">
          <a:solidFill>
            <a:schemeClr val="tx1"/>
          </a:solidFill>
          <a:latin typeface="+mn-lt"/>
          <a:cs typeface="+mn-cs"/>
        </a:defRPr>
      </a:lvl5pPr>
      <a:lvl6pPr marL="2514215" indent="-228564" algn="l" rtl="0" fontAlgn="base">
        <a:spcBef>
          <a:spcPct val="20000"/>
        </a:spcBef>
        <a:spcAft>
          <a:spcPct val="0"/>
        </a:spcAft>
        <a:buChar char="»"/>
        <a:defRPr sz="2000">
          <a:solidFill>
            <a:schemeClr val="tx1"/>
          </a:solidFill>
          <a:latin typeface="+mn-lt"/>
          <a:cs typeface="+mn-cs"/>
        </a:defRPr>
      </a:lvl6pPr>
      <a:lvl7pPr marL="2971344" indent="-228564" algn="l" rtl="0" fontAlgn="base">
        <a:spcBef>
          <a:spcPct val="20000"/>
        </a:spcBef>
        <a:spcAft>
          <a:spcPct val="0"/>
        </a:spcAft>
        <a:buChar char="»"/>
        <a:defRPr sz="2000">
          <a:solidFill>
            <a:schemeClr val="tx1"/>
          </a:solidFill>
          <a:latin typeface="+mn-lt"/>
          <a:cs typeface="+mn-cs"/>
        </a:defRPr>
      </a:lvl7pPr>
      <a:lvl8pPr marL="3428475" indent="-228564" algn="l" rtl="0" fontAlgn="base">
        <a:spcBef>
          <a:spcPct val="20000"/>
        </a:spcBef>
        <a:spcAft>
          <a:spcPct val="0"/>
        </a:spcAft>
        <a:buChar char="»"/>
        <a:defRPr sz="2000">
          <a:solidFill>
            <a:schemeClr val="tx1"/>
          </a:solidFill>
          <a:latin typeface="+mn-lt"/>
          <a:cs typeface="+mn-cs"/>
        </a:defRPr>
      </a:lvl8pPr>
      <a:lvl9pPr marL="3885603" indent="-228564"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it-IT"/>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it-IT"/>
              <a:t>Haga clic para modificar el estilo de texto del patrón</a:t>
            </a:r>
          </a:p>
          <a:p>
            <a:pPr lvl="1"/>
            <a:r>
              <a:rPr lang="es-ES" altLang="it-IT"/>
              <a:t>Segundo nivel</a:t>
            </a:r>
          </a:p>
          <a:p>
            <a:pPr lvl="2"/>
            <a:r>
              <a:rPr lang="es-ES" altLang="it-IT"/>
              <a:t>Tercer nivel</a:t>
            </a:r>
          </a:p>
          <a:p>
            <a:pPr lvl="3"/>
            <a:r>
              <a:rPr lang="es-ES" altLang="it-IT"/>
              <a:t>Cuarto nivel</a:t>
            </a:r>
          </a:p>
          <a:p>
            <a:pPr lvl="4"/>
            <a:r>
              <a:rPr lang="es-ES" altLang="it-IT"/>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0C24FC-0DAD-46E8-8506-7ADD5501C40E}"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13735689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318000" y="0"/>
            <a:ext cx="15900400" cy="3810000"/>
            <a:chOff x="-2040" y="0"/>
            <a:chExt cx="7512" cy="2400"/>
          </a:xfrm>
        </p:grpSpPr>
        <p:sp>
          <p:nvSpPr>
            <p:cNvPr id="1032" name="AutoShape 3"/>
            <p:cNvSpPr>
              <a:spLocks noChangeArrowheads="1"/>
            </p:cNvSpPr>
            <p:nvPr/>
          </p:nvSpPr>
          <p:spPr bwMode="auto">
            <a:xfrm>
              <a:off x="-2040" y="432"/>
              <a:ext cx="2592" cy="1968"/>
            </a:xfrm>
            <a:custGeom>
              <a:avLst/>
              <a:gdLst>
                <a:gd name="T0" fmla="*/ 2037 w 64000"/>
                <a:gd name="T1" fmla="*/ -807 h 64000"/>
                <a:gd name="T2" fmla="*/ 2592 w 64000"/>
                <a:gd name="T3" fmla="*/ 0 h 64000"/>
                <a:gd name="T4" fmla="*/ 2037 w 64000"/>
                <a:gd name="T5" fmla="*/ 807 h 64000"/>
                <a:gd name="T6" fmla="*/ 2037 w 64000"/>
                <a:gd name="T7" fmla="*/ 807 h 64000"/>
                <a:gd name="T8" fmla="*/ 2037 w 64000"/>
                <a:gd name="T9" fmla="*/ 807 h 64000"/>
                <a:gd name="T10" fmla="*/ 2037 w 64000"/>
                <a:gd name="T11" fmla="*/ 807 h 64000"/>
                <a:gd name="T12" fmla="*/ 2037 w 64000"/>
                <a:gd name="T13" fmla="*/ -807 h 64000"/>
                <a:gd name="T14" fmla="*/ 2037 w 64000"/>
                <a:gd name="T15" fmla="*/ -807 h 64000"/>
                <a:gd name="T16" fmla="*/ 2037 w 64000"/>
                <a:gd name="T17" fmla="*/ -80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033" name="AutoShape 4"/>
            <p:cNvSpPr>
              <a:spLocks noChangeArrowheads="1"/>
            </p:cNvSpPr>
            <p:nvPr/>
          </p:nvSpPr>
          <p:spPr bwMode="auto">
            <a:xfrm>
              <a:off x="-1528" y="0"/>
              <a:ext cx="1949" cy="1987"/>
            </a:xfrm>
            <a:custGeom>
              <a:avLst/>
              <a:gdLst>
                <a:gd name="T0" fmla="*/ 1525 w 64000"/>
                <a:gd name="T1" fmla="*/ -820 h 64000"/>
                <a:gd name="T2" fmla="*/ 1949 w 64000"/>
                <a:gd name="T3" fmla="*/ 0 h 64000"/>
                <a:gd name="T4" fmla="*/ 1525 w 64000"/>
                <a:gd name="T5" fmla="*/ 820 h 64000"/>
                <a:gd name="T6" fmla="*/ 1525 w 64000"/>
                <a:gd name="T7" fmla="*/ 820 h 64000"/>
                <a:gd name="T8" fmla="*/ 1525 w 64000"/>
                <a:gd name="T9" fmla="*/ 820 h 64000"/>
                <a:gd name="T10" fmla="*/ 1525 w 64000"/>
                <a:gd name="T11" fmla="*/ 820 h 64000"/>
                <a:gd name="T12" fmla="*/ 1525 w 64000"/>
                <a:gd name="T13" fmla="*/ -820 h 64000"/>
                <a:gd name="T14" fmla="*/ 1525 w 64000"/>
                <a:gd name="T15" fmla="*/ -820 h 64000"/>
                <a:gd name="T16" fmla="*/ 1525 w 64000"/>
                <a:gd name="T17" fmla="*/ -82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sp>
        <p:nvSpPr>
          <p:cNvPr id="47110" name="Rectangle 6"/>
          <p:cNvSpPr>
            <a:spLocks noGrp="1" noChangeArrowheads="1"/>
          </p:cNvSpPr>
          <p:nvPr>
            <p:ph type="title"/>
          </p:nvPr>
        </p:nvSpPr>
        <p:spPr bwMode="auto">
          <a:xfrm>
            <a:off x="1826684" y="301625"/>
            <a:ext cx="97514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t-IT" altLang="it-IT"/>
              <a:t>Fare clic per modificare lo stile del titolo</a:t>
            </a:r>
          </a:p>
        </p:txBody>
      </p:sp>
      <p:sp>
        <p:nvSpPr>
          <p:cNvPr id="47111" name="Rectangle 7"/>
          <p:cNvSpPr>
            <a:spLocks noGrp="1" noChangeArrowheads="1"/>
          </p:cNvSpPr>
          <p:nvPr>
            <p:ph type="body" idx="1"/>
          </p:nvPr>
        </p:nvSpPr>
        <p:spPr bwMode="auto">
          <a:xfrm>
            <a:off x="1826684" y="1827213"/>
            <a:ext cx="975148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7112" name="Rectangle 8"/>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47113" name="Rectangle 9"/>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47114" name="Rectangle 10"/>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B92D2A-CAF0-43E8-B13A-26B6068A89DD}"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65601081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fade">
                                      <p:cBhvr>
                                        <p:cTn id="7" dur="1000"/>
                                        <p:tgtEl>
                                          <p:spTgt spid="47110"/>
                                        </p:tgtEl>
                                      </p:cBhvr>
                                    </p:animEffect>
                                    <p:anim calcmode="lin" valueType="num">
                                      <p:cBhvr>
                                        <p:cTn id="8" dur="1000" fill="hold"/>
                                        <p:tgtEl>
                                          <p:spTgt spid="47110"/>
                                        </p:tgtEl>
                                        <p:attrNameLst>
                                          <p:attrName>ppt_x</p:attrName>
                                        </p:attrNameLst>
                                      </p:cBhvr>
                                      <p:tavLst>
                                        <p:tav tm="0">
                                          <p:val>
                                            <p:strVal val="#ppt_x"/>
                                          </p:val>
                                        </p:tav>
                                        <p:tav tm="100000">
                                          <p:val>
                                            <p:strVal val="#ppt_x"/>
                                          </p:val>
                                        </p:tav>
                                      </p:tavLst>
                                    </p:anim>
                                    <p:anim calcmode="lin" valueType="num">
                                      <p:cBhvr>
                                        <p:cTn id="9" dur="898" decel="100000" fill="hold"/>
                                        <p:tgtEl>
                                          <p:spTgt spid="471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71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7111">
                                            <p:txEl>
                                              <p:pRg st="0" end="0"/>
                                            </p:txEl>
                                          </p:spTgt>
                                        </p:tgtEl>
                                        <p:attrNameLst>
                                          <p:attrName>style.visibility</p:attrName>
                                        </p:attrNameLst>
                                      </p:cBhvr>
                                      <p:to>
                                        <p:strVal val="visible"/>
                                      </p:to>
                                    </p:set>
                                    <p:animEffect transition="in" filter="fade">
                                      <p:cBhvr>
                                        <p:cTn id="15" dur="1000"/>
                                        <p:tgtEl>
                                          <p:spTgt spid="47111">
                                            <p:txEl>
                                              <p:pRg st="0" end="0"/>
                                            </p:txEl>
                                          </p:spTgt>
                                        </p:tgtEl>
                                      </p:cBhvr>
                                    </p:animEffect>
                                    <p:anim calcmode="lin" valueType="num">
                                      <p:cBhvr>
                                        <p:cTn id="16" dur="1000" fill="hold"/>
                                        <p:tgtEl>
                                          <p:spTgt spid="471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71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7111">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47111">
                                            <p:txEl>
                                              <p:pRg st="1" end="1"/>
                                            </p:txEl>
                                          </p:spTgt>
                                        </p:tgtEl>
                                        <p:attrNameLst>
                                          <p:attrName>style.visibility</p:attrName>
                                        </p:attrNameLst>
                                      </p:cBhvr>
                                      <p:to>
                                        <p:strVal val="visible"/>
                                      </p:to>
                                    </p:set>
                                    <p:animEffect transition="in" filter="fade">
                                      <p:cBhvr>
                                        <p:cTn id="21" dur="1000"/>
                                        <p:tgtEl>
                                          <p:spTgt spid="47111">
                                            <p:txEl>
                                              <p:pRg st="1" end="1"/>
                                            </p:txEl>
                                          </p:spTgt>
                                        </p:tgtEl>
                                      </p:cBhvr>
                                    </p:animEffect>
                                    <p:anim calcmode="lin" valueType="num">
                                      <p:cBhvr>
                                        <p:cTn id="22" dur="1000" fill="hold"/>
                                        <p:tgtEl>
                                          <p:spTgt spid="47111">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47111">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47111">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47111">
                                            <p:txEl>
                                              <p:pRg st="2" end="2"/>
                                            </p:txEl>
                                          </p:spTgt>
                                        </p:tgtEl>
                                        <p:attrNameLst>
                                          <p:attrName>style.visibility</p:attrName>
                                        </p:attrNameLst>
                                      </p:cBhvr>
                                      <p:to>
                                        <p:strVal val="visible"/>
                                      </p:to>
                                    </p:set>
                                    <p:animEffect transition="in" filter="fade">
                                      <p:cBhvr>
                                        <p:cTn id="27" dur="1000"/>
                                        <p:tgtEl>
                                          <p:spTgt spid="47111">
                                            <p:txEl>
                                              <p:pRg st="2" end="2"/>
                                            </p:txEl>
                                          </p:spTgt>
                                        </p:tgtEl>
                                      </p:cBhvr>
                                    </p:animEffect>
                                    <p:anim calcmode="lin" valueType="num">
                                      <p:cBhvr>
                                        <p:cTn id="28" dur="1000" fill="hold"/>
                                        <p:tgtEl>
                                          <p:spTgt spid="4711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4711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47111">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47111">
                                            <p:txEl>
                                              <p:pRg st="3" end="3"/>
                                            </p:txEl>
                                          </p:spTgt>
                                        </p:tgtEl>
                                        <p:attrNameLst>
                                          <p:attrName>style.visibility</p:attrName>
                                        </p:attrNameLst>
                                      </p:cBhvr>
                                      <p:to>
                                        <p:strVal val="visible"/>
                                      </p:to>
                                    </p:set>
                                    <p:animEffect transition="in" filter="fade">
                                      <p:cBhvr>
                                        <p:cTn id="33" dur="1000"/>
                                        <p:tgtEl>
                                          <p:spTgt spid="47111">
                                            <p:txEl>
                                              <p:pRg st="3" end="3"/>
                                            </p:txEl>
                                          </p:spTgt>
                                        </p:tgtEl>
                                      </p:cBhvr>
                                    </p:animEffect>
                                    <p:anim calcmode="lin" valueType="num">
                                      <p:cBhvr>
                                        <p:cTn id="34" dur="1000" fill="hold"/>
                                        <p:tgtEl>
                                          <p:spTgt spid="47111">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47111">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47111">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47111">
                                            <p:txEl>
                                              <p:pRg st="4" end="4"/>
                                            </p:txEl>
                                          </p:spTgt>
                                        </p:tgtEl>
                                        <p:attrNameLst>
                                          <p:attrName>style.visibility</p:attrName>
                                        </p:attrNameLst>
                                      </p:cBhvr>
                                      <p:to>
                                        <p:strVal val="visible"/>
                                      </p:to>
                                    </p:set>
                                    <p:animEffect transition="in" filter="fade">
                                      <p:cBhvr>
                                        <p:cTn id="39" dur="1000"/>
                                        <p:tgtEl>
                                          <p:spTgt spid="47111">
                                            <p:txEl>
                                              <p:pRg st="4" end="4"/>
                                            </p:txEl>
                                          </p:spTgt>
                                        </p:tgtEl>
                                      </p:cBhvr>
                                    </p:animEffect>
                                    <p:anim calcmode="lin" valueType="num">
                                      <p:cBhvr>
                                        <p:cTn id="40" dur="1000" fill="hold"/>
                                        <p:tgtEl>
                                          <p:spTgt spid="47111">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711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71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build="p">
        <p:tmplLst>
          <p:tmpl lvl="1">
            <p:tnLst>
              <p:par>
                <p:cTn presetID="37" presetClass="entr" presetSubtype="0" fill="hold" nodeType="clickEffect">
                  <p:stCondLst>
                    <p:cond delay="0"/>
                  </p:stCondLst>
                  <p:childTnLst>
                    <p:set>
                      <p:cBhvr>
                        <p:cTn dur="1" fill="hold">
                          <p:stCondLst>
                            <p:cond delay="0"/>
                          </p:stCondLst>
                        </p:cTn>
                        <p:tgtEl>
                          <p:spTgt spid="47111"/>
                        </p:tgtEl>
                        <p:attrNameLst>
                          <p:attrName>style.visibility</p:attrName>
                        </p:attrNameLst>
                      </p:cBhvr>
                      <p:to>
                        <p:strVal val="visible"/>
                      </p:to>
                    </p:set>
                    <p:animEffect transition="in" filter="fade">
                      <p:cBhvr>
                        <p:cTn dur="1000"/>
                        <p:tgtEl>
                          <p:spTgt spid="47111"/>
                        </p:tgtEl>
                      </p:cBhvr>
                    </p:animEffect>
                    <p:anim calcmode="lin" valueType="num">
                      <p:cBhvr>
                        <p:cTn dur="1000" fill="hold"/>
                        <p:tgtEl>
                          <p:spTgt spid="47111"/>
                        </p:tgtEl>
                        <p:attrNameLst>
                          <p:attrName>ppt_x</p:attrName>
                        </p:attrNameLst>
                      </p:cBhvr>
                      <p:tavLst>
                        <p:tav tm="0">
                          <p:val>
                            <p:strVal val="#ppt_x"/>
                          </p:val>
                        </p:tav>
                        <p:tav tm="100000">
                          <p:val>
                            <p:strVal val="#ppt_x"/>
                          </p:val>
                        </p:tav>
                      </p:tavLst>
                    </p:anim>
                    <p:anim calcmode="lin" valueType="num">
                      <p:cBhvr>
                        <p:cTn dur="898" decel="100000" fill="hold"/>
                        <p:tgtEl>
                          <p:spTgt spid="471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7111"/>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47111"/>
                        </p:tgtEl>
                        <p:attrNameLst>
                          <p:attrName>style.visibility</p:attrName>
                        </p:attrNameLst>
                      </p:cBhvr>
                      <p:to>
                        <p:strVal val="visible"/>
                      </p:to>
                    </p:set>
                    <p:animEffect transition="in" filter="fade">
                      <p:cBhvr>
                        <p:cTn dur="1000"/>
                        <p:tgtEl>
                          <p:spTgt spid="47111"/>
                        </p:tgtEl>
                      </p:cBhvr>
                    </p:animEffect>
                    <p:anim calcmode="lin" valueType="num">
                      <p:cBhvr>
                        <p:cTn dur="1000" fill="hold"/>
                        <p:tgtEl>
                          <p:spTgt spid="47111"/>
                        </p:tgtEl>
                        <p:attrNameLst>
                          <p:attrName>ppt_x</p:attrName>
                        </p:attrNameLst>
                      </p:cBhvr>
                      <p:tavLst>
                        <p:tav tm="0">
                          <p:val>
                            <p:strVal val="#ppt_x"/>
                          </p:val>
                        </p:tav>
                        <p:tav tm="100000">
                          <p:val>
                            <p:strVal val="#ppt_x"/>
                          </p:val>
                        </p:tav>
                      </p:tavLst>
                    </p:anim>
                    <p:anim calcmode="lin" valueType="num">
                      <p:cBhvr>
                        <p:cTn dur="898" decel="100000" fill="hold"/>
                        <p:tgtEl>
                          <p:spTgt spid="471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7111"/>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47111"/>
                        </p:tgtEl>
                        <p:attrNameLst>
                          <p:attrName>style.visibility</p:attrName>
                        </p:attrNameLst>
                      </p:cBhvr>
                      <p:to>
                        <p:strVal val="visible"/>
                      </p:to>
                    </p:set>
                    <p:animEffect transition="in" filter="fade">
                      <p:cBhvr>
                        <p:cTn dur="1000"/>
                        <p:tgtEl>
                          <p:spTgt spid="47111"/>
                        </p:tgtEl>
                      </p:cBhvr>
                    </p:animEffect>
                    <p:anim calcmode="lin" valueType="num">
                      <p:cBhvr>
                        <p:cTn dur="1000" fill="hold"/>
                        <p:tgtEl>
                          <p:spTgt spid="47111"/>
                        </p:tgtEl>
                        <p:attrNameLst>
                          <p:attrName>ppt_x</p:attrName>
                        </p:attrNameLst>
                      </p:cBhvr>
                      <p:tavLst>
                        <p:tav tm="0">
                          <p:val>
                            <p:strVal val="#ppt_x"/>
                          </p:val>
                        </p:tav>
                        <p:tav tm="100000">
                          <p:val>
                            <p:strVal val="#ppt_x"/>
                          </p:val>
                        </p:tav>
                      </p:tavLst>
                    </p:anim>
                    <p:anim calcmode="lin" valueType="num">
                      <p:cBhvr>
                        <p:cTn dur="898" decel="100000" fill="hold"/>
                        <p:tgtEl>
                          <p:spTgt spid="471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7111"/>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47111"/>
                        </p:tgtEl>
                        <p:attrNameLst>
                          <p:attrName>style.visibility</p:attrName>
                        </p:attrNameLst>
                      </p:cBhvr>
                      <p:to>
                        <p:strVal val="visible"/>
                      </p:to>
                    </p:set>
                    <p:animEffect transition="in" filter="fade">
                      <p:cBhvr>
                        <p:cTn dur="1000"/>
                        <p:tgtEl>
                          <p:spTgt spid="47111"/>
                        </p:tgtEl>
                      </p:cBhvr>
                    </p:animEffect>
                    <p:anim calcmode="lin" valueType="num">
                      <p:cBhvr>
                        <p:cTn dur="1000" fill="hold"/>
                        <p:tgtEl>
                          <p:spTgt spid="47111"/>
                        </p:tgtEl>
                        <p:attrNameLst>
                          <p:attrName>ppt_x</p:attrName>
                        </p:attrNameLst>
                      </p:cBhvr>
                      <p:tavLst>
                        <p:tav tm="0">
                          <p:val>
                            <p:strVal val="#ppt_x"/>
                          </p:val>
                        </p:tav>
                        <p:tav tm="100000">
                          <p:val>
                            <p:strVal val="#ppt_x"/>
                          </p:val>
                        </p:tav>
                      </p:tavLst>
                    </p:anim>
                    <p:anim calcmode="lin" valueType="num">
                      <p:cBhvr>
                        <p:cTn dur="898" decel="100000" fill="hold"/>
                        <p:tgtEl>
                          <p:spTgt spid="471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7111"/>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47111"/>
                        </p:tgtEl>
                        <p:attrNameLst>
                          <p:attrName>style.visibility</p:attrName>
                        </p:attrNameLst>
                      </p:cBhvr>
                      <p:to>
                        <p:strVal val="visible"/>
                      </p:to>
                    </p:set>
                    <p:animEffect transition="in" filter="fade">
                      <p:cBhvr>
                        <p:cTn dur="1000"/>
                        <p:tgtEl>
                          <p:spTgt spid="47111"/>
                        </p:tgtEl>
                      </p:cBhvr>
                    </p:animEffect>
                    <p:anim calcmode="lin" valueType="num">
                      <p:cBhvr>
                        <p:cTn dur="1000" fill="hold"/>
                        <p:tgtEl>
                          <p:spTgt spid="47111"/>
                        </p:tgtEl>
                        <p:attrNameLst>
                          <p:attrName>ppt_x</p:attrName>
                        </p:attrNameLst>
                      </p:cBhvr>
                      <p:tavLst>
                        <p:tav tm="0">
                          <p:val>
                            <p:strVal val="#ppt_x"/>
                          </p:val>
                        </p:tav>
                        <p:tav tm="100000">
                          <p:val>
                            <p:strVal val="#ppt_x"/>
                          </p:val>
                        </p:tav>
                      </p:tavLst>
                    </p:anim>
                    <p:anim calcmode="lin" valueType="num">
                      <p:cBhvr>
                        <p:cTn dur="898" decel="100000" fill="hold"/>
                        <p:tgtEl>
                          <p:spTgt spid="471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7111"/>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it-IT"/>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it-IT"/>
              <a:t>Haga clic para modificar el estilo de texto del patrón</a:t>
            </a:r>
          </a:p>
          <a:p>
            <a:pPr lvl="1"/>
            <a:r>
              <a:rPr lang="es-ES" altLang="it-IT"/>
              <a:t>Segundo nivel</a:t>
            </a:r>
          </a:p>
          <a:p>
            <a:pPr lvl="2"/>
            <a:r>
              <a:rPr lang="es-ES" altLang="it-IT"/>
              <a:t>Tercer nivel</a:t>
            </a:r>
          </a:p>
          <a:p>
            <a:pPr lvl="3"/>
            <a:r>
              <a:rPr lang="es-ES" altLang="it-IT"/>
              <a:t>Cuarto nivel</a:t>
            </a:r>
          </a:p>
          <a:p>
            <a:pPr lvl="4"/>
            <a:r>
              <a:rPr lang="es-ES" altLang="it-IT"/>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0C24FC-0DAD-46E8-8506-7ADD5501C40E}" type="slidenum">
              <a:rPr kumimoji="0" lang="es-ES" altLang="it-IT" sz="1400" b="0" i="0" u="none" strike="noStrike" kern="1200" cap="none" spc="0" normalizeH="0" baseline="0" noProof="0" smtClean="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es-ES" altLang="it-IT"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137140398"/>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318000" y="0"/>
            <a:ext cx="15900400" cy="3810000"/>
            <a:chOff x="-2040" y="0"/>
            <a:chExt cx="7512" cy="2400"/>
          </a:xfrm>
        </p:grpSpPr>
        <p:sp>
          <p:nvSpPr>
            <p:cNvPr id="1032" name="AutoShape 3"/>
            <p:cNvSpPr>
              <a:spLocks noChangeArrowheads="1"/>
            </p:cNvSpPr>
            <p:nvPr/>
          </p:nvSpPr>
          <p:spPr bwMode="auto">
            <a:xfrm>
              <a:off x="-2040" y="432"/>
              <a:ext cx="2592" cy="1968"/>
            </a:xfrm>
            <a:custGeom>
              <a:avLst/>
              <a:gdLst>
                <a:gd name="T0" fmla="*/ 2037 w 64000"/>
                <a:gd name="T1" fmla="*/ -807 h 64000"/>
                <a:gd name="T2" fmla="*/ 2592 w 64000"/>
                <a:gd name="T3" fmla="*/ 0 h 64000"/>
                <a:gd name="T4" fmla="*/ 2037 w 64000"/>
                <a:gd name="T5" fmla="*/ 807 h 64000"/>
                <a:gd name="T6" fmla="*/ 2037 w 64000"/>
                <a:gd name="T7" fmla="*/ 807 h 64000"/>
                <a:gd name="T8" fmla="*/ 2037 w 64000"/>
                <a:gd name="T9" fmla="*/ 807 h 64000"/>
                <a:gd name="T10" fmla="*/ 2037 w 64000"/>
                <a:gd name="T11" fmla="*/ 807 h 64000"/>
                <a:gd name="T12" fmla="*/ 2037 w 64000"/>
                <a:gd name="T13" fmla="*/ -807 h 64000"/>
                <a:gd name="T14" fmla="*/ 2037 w 64000"/>
                <a:gd name="T15" fmla="*/ -807 h 64000"/>
                <a:gd name="T16" fmla="*/ 2037 w 64000"/>
                <a:gd name="T17" fmla="*/ -80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033" name="AutoShape 4"/>
            <p:cNvSpPr>
              <a:spLocks noChangeArrowheads="1"/>
            </p:cNvSpPr>
            <p:nvPr/>
          </p:nvSpPr>
          <p:spPr bwMode="auto">
            <a:xfrm>
              <a:off x="-1528" y="0"/>
              <a:ext cx="1949" cy="1987"/>
            </a:xfrm>
            <a:custGeom>
              <a:avLst/>
              <a:gdLst>
                <a:gd name="T0" fmla="*/ 1525 w 64000"/>
                <a:gd name="T1" fmla="*/ -820 h 64000"/>
                <a:gd name="T2" fmla="*/ 1949 w 64000"/>
                <a:gd name="T3" fmla="*/ 0 h 64000"/>
                <a:gd name="T4" fmla="*/ 1525 w 64000"/>
                <a:gd name="T5" fmla="*/ 820 h 64000"/>
                <a:gd name="T6" fmla="*/ 1525 w 64000"/>
                <a:gd name="T7" fmla="*/ 820 h 64000"/>
                <a:gd name="T8" fmla="*/ 1525 w 64000"/>
                <a:gd name="T9" fmla="*/ 820 h 64000"/>
                <a:gd name="T10" fmla="*/ 1525 w 64000"/>
                <a:gd name="T11" fmla="*/ 820 h 64000"/>
                <a:gd name="T12" fmla="*/ 1525 w 64000"/>
                <a:gd name="T13" fmla="*/ -820 h 64000"/>
                <a:gd name="T14" fmla="*/ 1525 w 64000"/>
                <a:gd name="T15" fmla="*/ -820 h 64000"/>
                <a:gd name="T16" fmla="*/ 1525 w 64000"/>
                <a:gd name="T17" fmla="*/ -82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
          <p:nvSpPr>
            <p:cNvPr id="1034"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grpSp>
      <p:sp>
        <p:nvSpPr>
          <p:cNvPr id="47110" name="Rectangle 6"/>
          <p:cNvSpPr>
            <a:spLocks noGrp="1" noChangeArrowheads="1"/>
          </p:cNvSpPr>
          <p:nvPr>
            <p:ph type="title"/>
          </p:nvPr>
        </p:nvSpPr>
        <p:spPr bwMode="auto">
          <a:xfrm>
            <a:off x="1826684" y="301625"/>
            <a:ext cx="975148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it-IT" altLang="it-IT"/>
              <a:t>Fare clic per modificare lo stile del titolo</a:t>
            </a:r>
          </a:p>
        </p:txBody>
      </p:sp>
      <p:sp>
        <p:nvSpPr>
          <p:cNvPr id="47111" name="Rectangle 7"/>
          <p:cNvSpPr>
            <a:spLocks noGrp="1" noChangeArrowheads="1"/>
          </p:cNvSpPr>
          <p:nvPr>
            <p:ph type="body" idx="1"/>
          </p:nvPr>
        </p:nvSpPr>
        <p:spPr bwMode="auto">
          <a:xfrm>
            <a:off x="1826684" y="1827213"/>
            <a:ext cx="975148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7112" name="Rectangle 8"/>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
        <p:nvSpPr>
          <p:cNvPr id="47113" name="Rectangle 9"/>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
        <p:nvSpPr>
          <p:cNvPr id="47114" name="Rectangle 10"/>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1A8A98-64F4-4296-AB54-32CAE4F07C29}" type="slidenum">
              <a:rPr kumimoji="0" lang="it-IT" altLang="it-IT" sz="12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it-IT" altLang="it-IT"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89466097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fade">
                                      <p:cBhvr>
                                        <p:cTn id="7" dur="1000"/>
                                        <p:tgtEl>
                                          <p:spTgt spid="47110"/>
                                        </p:tgtEl>
                                      </p:cBhvr>
                                    </p:animEffect>
                                    <p:anim calcmode="lin" valueType="num">
                                      <p:cBhvr>
                                        <p:cTn id="8" dur="1000" fill="hold"/>
                                        <p:tgtEl>
                                          <p:spTgt spid="47110"/>
                                        </p:tgtEl>
                                        <p:attrNameLst>
                                          <p:attrName>ppt_x</p:attrName>
                                        </p:attrNameLst>
                                      </p:cBhvr>
                                      <p:tavLst>
                                        <p:tav tm="0">
                                          <p:val>
                                            <p:strVal val="#ppt_x"/>
                                          </p:val>
                                        </p:tav>
                                        <p:tav tm="100000">
                                          <p:val>
                                            <p:strVal val="#ppt_x"/>
                                          </p:val>
                                        </p:tav>
                                      </p:tavLst>
                                    </p:anim>
                                    <p:anim calcmode="lin" valueType="num">
                                      <p:cBhvr>
                                        <p:cTn id="9" dur="898" decel="100000" fill="hold"/>
                                        <p:tgtEl>
                                          <p:spTgt spid="471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71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7111">
                                            <p:txEl>
                                              <p:pRg st="0" end="0"/>
                                            </p:txEl>
                                          </p:spTgt>
                                        </p:tgtEl>
                                        <p:attrNameLst>
                                          <p:attrName>style.visibility</p:attrName>
                                        </p:attrNameLst>
                                      </p:cBhvr>
                                      <p:to>
                                        <p:strVal val="visible"/>
                                      </p:to>
                                    </p:set>
                                    <p:animEffect transition="in" filter="fade">
                                      <p:cBhvr>
                                        <p:cTn id="15" dur="1000"/>
                                        <p:tgtEl>
                                          <p:spTgt spid="47111">
                                            <p:txEl>
                                              <p:pRg st="0" end="0"/>
                                            </p:txEl>
                                          </p:spTgt>
                                        </p:tgtEl>
                                      </p:cBhvr>
                                    </p:animEffect>
                                    <p:anim calcmode="lin" valueType="num">
                                      <p:cBhvr>
                                        <p:cTn id="16" dur="1000" fill="hold"/>
                                        <p:tgtEl>
                                          <p:spTgt spid="471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71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7111">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47111">
                                            <p:txEl>
                                              <p:pRg st="1" end="1"/>
                                            </p:txEl>
                                          </p:spTgt>
                                        </p:tgtEl>
                                        <p:attrNameLst>
                                          <p:attrName>style.visibility</p:attrName>
                                        </p:attrNameLst>
                                      </p:cBhvr>
                                      <p:to>
                                        <p:strVal val="visible"/>
                                      </p:to>
                                    </p:set>
                                    <p:animEffect transition="in" filter="fade">
                                      <p:cBhvr>
                                        <p:cTn id="21" dur="1000"/>
                                        <p:tgtEl>
                                          <p:spTgt spid="47111">
                                            <p:txEl>
                                              <p:pRg st="1" end="1"/>
                                            </p:txEl>
                                          </p:spTgt>
                                        </p:tgtEl>
                                      </p:cBhvr>
                                    </p:animEffect>
                                    <p:anim calcmode="lin" valueType="num">
                                      <p:cBhvr>
                                        <p:cTn id="22" dur="1000" fill="hold"/>
                                        <p:tgtEl>
                                          <p:spTgt spid="47111">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47111">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47111">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47111">
                                            <p:txEl>
                                              <p:pRg st="2" end="2"/>
                                            </p:txEl>
                                          </p:spTgt>
                                        </p:tgtEl>
                                        <p:attrNameLst>
                                          <p:attrName>style.visibility</p:attrName>
                                        </p:attrNameLst>
                                      </p:cBhvr>
                                      <p:to>
                                        <p:strVal val="visible"/>
                                      </p:to>
                                    </p:set>
                                    <p:animEffect transition="in" filter="fade">
                                      <p:cBhvr>
                                        <p:cTn id="27" dur="1000"/>
                                        <p:tgtEl>
                                          <p:spTgt spid="47111">
                                            <p:txEl>
                                              <p:pRg st="2" end="2"/>
                                            </p:txEl>
                                          </p:spTgt>
                                        </p:tgtEl>
                                      </p:cBhvr>
                                    </p:animEffect>
                                    <p:anim calcmode="lin" valueType="num">
                                      <p:cBhvr>
                                        <p:cTn id="28" dur="1000" fill="hold"/>
                                        <p:tgtEl>
                                          <p:spTgt spid="4711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4711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47111">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47111">
                                            <p:txEl>
                                              <p:pRg st="3" end="3"/>
                                            </p:txEl>
                                          </p:spTgt>
                                        </p:tgtEl>
                                        <p:attrNameLst>
                                          <p:attrName>style.visibility</p:attrName>
                                        </p:attrNameLst>
                                      </p:cBhvr>
                                      <p:to>
                                        <p:strVal val="visible"/>
                                      </p:to>
                                    </p:set>
                                    <p:animEffect transition="in" filter="fade">
                                      <p:cBhvr>
                                        <p:cTn id="33" dur="1000"/>
                                        <p:tgtEl>
                                          <p:spTgt spid="47111">
                                            <p:txEl>
                                              <p:pRg st="3" end="3"/>
                                            </p:txEl>
                                          </p:spTgt>
                                        </p:tgtEl>
                                      </p:cBhvr>
                                    </p:animEffect>
                                    <p:anim calcmode="lin" valueType="num">
                                      <p:cBhvr>
                                        <p:cTn id="34" dur="1000" fill="hold"/>
                                        <p:tgtEl>
                                          <p:spTgt spid="47111">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47111">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47111">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47111">
                                            <p:txEl>
                                              <p:pRg st="4" end="4"/>
                                            </p:txEl>
                                          </p:spTgt>
                                        </p:tgtEl>
                                        <p:attrNameLst>
                                          <p:attrName>style.visibility</p:attrName>
                                        </p:attrNameLst>
                                      </p:cBhvr>
                                      <p:to>
                                        <p:strVal val="visible"/>
                                      </p:to>
                                    </p:set>
                                    <p:animEffect transition="in" filter="fade">
                                      <p:cBhvr>
                                        <p:cTn id="39" dur="1000"/>
                                        <p:tgtEl>
                                          <p:spTgt spid="47111">
                                            <p:txEl>
                                              <p:pRg st="4" end="4"/>
                                            </p:txEl>
                                          </p:spTgt>
                                        </p:tgtEl>
                                      </p:cBhvr>
                                    </p:animEffect>
                                    <p:anim calcmode="lin" valueType="num">
                                      <p:cBhvr>
                                        <p:cTn id="40" dur="1000" fill="hold"/>
                                        <p:tgtEl>
                                          <p:spTgt spid="47111">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711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711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build="p">
        <p:tmplLst>
          <p:tmpl lvl="1">
            <p:tnLst>
              <p:par>
                <p:cTn presetID="37" presetClass="entr" presetSubtype="0" fill="hold" nodeType="clickEffect">
                  <p:stCondLst>
                    <p:cond delay="0"/>
                  </p:stCondLst>
                  <p:childTnLst>
                    <p:set>
                      <p:cBhvr>
                        <p:cTn dur="1" fill="hold">
                          <p:stCondLst>
                            <p:cond delay="0"/>
                          </p:stCondLst>
                        </p:cTn>
                        <p:tgtEl>
                          <p:spTgt spid="47111"/>
                        </p:tgtEl>
                        <p:attrNameLst>
                          <p:attrName>style.visibility</p:attrName>
                        </p:attrNameLst>
                      </p:cBhvr>
                      <p:to>
                        <p:strVal val="visible"/>
                      </p:to>
                    </p:set>
                    <p:animEffect transition="in" filter="fade">
                      <p:cBhvr>
                        <p:cTn dur="1000"/>
                        <p:tgtEl>
                          <p:spTgt spid="47111"/>
                        </p:tgtEl>
                      </p:cBhvr>
                    </p:animEffect>
                    <p:anim calcmode="lin" valueType="num">
                      <p:cBhvr>
                        <p:cTn dur="1000" fill="hold"/>
                        <p:tgtEl>
                          <p:spTgt spid="47111"/>
                        </p:tgtEl>
                        <p:attrNameLst>
                          <p:attrName>ppt_x</p:attrName>
                        </p:attrNameLst>
                      </p:cBhvr>
                      <p:tavLst>
                        <p:tav tm="0">
                          <p:val>
                            <p:strVal val="#ppt_x"/>
                          </p:val>
                        </p:tav>
                        <p:tav tm="100000">
                          <p:val>
                            <p:strVal val="#ppt_x"/>
                          </p:val>
                        </p:tav>
                      </p:tavLst>
                    </p:anim>
                    <p:anim calcmode="lin" valueType="num">
                      <p:cBhvr>
                        <p:cTn dur="898" decel="100000" fill="hold"/>
                        <p:tgtEl>
                          <p:spTgt spid="471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7111"/>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47111"/>
                        </p:tgtEl>
                        <p:attrNameLst>
                          <p:attrName>style.visibility</p:attrName>
                        </p:attrNameLst>
                      </p:cBhvr>
                      <p:to>
                        <p:strVal val="visible"/>
                      </p:to>
                    </p:set>
                    <p:animEffect transition="in" filter="fade">
                      <p:cBhvr>
                        <p:cTn dur="1000"/>
                        <p:tgtEl>
                          <p:spTgt spid="47111"/>
                        </p:tgtEl>
                      </p:cBhvr>
                    </p:animEffect>
                    <p:anim calcmode="lin" valueType="num">
                      <p:cBhvr>
                        <p:cTn dur="1000" fill="hold"/>
                        <p:tgtEl>
                          <p:spTgt spid="47111"/>
                        </p:tgtEl>
                        <p:attrNameLst>
                          <p:attrName>ppt_x</p:attrName>
                        </p:attrNameLst>
                      </p:cBhvr>
                      <p:tavLst>
                        <p:tav tm="0">
                          <p:val>
                            <p:strVal val="#ppt_x"/>
                          </p:val>
                        </p:tav>
                        <p:tav tm="100000">
                          <p:val>
                            <p:strVal val="#ppt_x"/>
                          </p:val>
                        </p:tav>
                      </p:tavLst>
                    </p:anim>
                    <p:anim calcmode="lin" valueType="num">
                      <p:cBhvr>
                        <p:cTn dur="898" decel="100000" fill="hold"/>
                        <p:tgtEl>
                          <p:spTgt spid="471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7111"/>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47111"/>
                        </p:tgtEl>
                        <p:attrNameLst>
                          <p:attrName>style.visibility</p:attrName>
                        </p:attrNameLst>
                      </p:cBhvr>
                      <p:to>
                        <p:strVal val="visible"/>
                      </p:to>
                    </p:set>
                    <p:animEffect transition="in" filter="fade">
                      <p:cBhvr>
                        <p:cTn dur="1000"/>
                        <p:tgtEl>
                          <p:spTgt spid="47111"/>
                        </p:tgtEl>
                      </p:cBhvr>
                    </p:animEffect>
                    <p:anim calcmode="lin" valueType="num">
                      <p:cBhvr>
                        <p:cTn dur="1000" fill="hold"/>
                        <p:tgtEl>
                          <p:spTgt spid="47111"/>
                        </p:tgtEl>
                        <p:attrNameLst>
                          <p:attrName>ppt_x</p:attrName>
                        </p:attrNameLst>
                      </p:cBhvr>
                      <p:tavLst>
                        <p:tav tm="0">
                          <p:val>
                            <p:strVal val="#ppt_x"/>
                          </p:val>
                        </p:tav>
                        <p:tav tm="100000">
                          <p:val>
                            <p:strVal val="#ppt_x"/>
                          </p:val>
                        </p:tav>
                      </p:tavLst>
                    </p:anim>
                    <p:anim calcmode="lin" valueType="num">
                      <p:cBhvr>
                        <p:cTn dur="898" decel="100000" fill="hold"/>
                        <p:tgtEl>
                          <p:spTgt spid="471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7111"/>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47111"/>
                        </p:tgtEl>
                        <p:attrNameLst>
                          <p:attrName>style.visibility</p:attrName>
                        </p:attrNameLst>
                      </p:cBhvr>
                      <p:to>
                        <p:strVal val="visible"/>
                      </p:to>
                    </p:set>
                    <p:animEffect transition="in" filter="fade">
                      <p:cBhvr>
                        <p:cTn dur="1000"/>
                        <p:tgtEl>
                          <p:spTgt spid="47111"/>
                        </p:tgtEl>
                      </p:cBhvr>
                    </p:animEffect>
                    <p:anim calcmode="lin" valueType="num">
                      <p:cBhvr>
                        <p:cTn dur="1000" fill="hold"/>
                        <p:tgtEl>
                          <p:spTgt spid="47111"/>
                        </p:tgtEl>
                        <p:attrNameLst>
                          <p:attrName>ppt_x</p:attrName>
                        </p:attrNameLst>
                      </p:cBhvr>
                      <p:tavLst>
                        <p:tav tm="0">
                          <p:val>
                            <p:strVal val="#ppt_x"/>
                          </p:val>
                        </p:tav>
                        <p:tav tm="100000">
                          <p:val>
                            <p:strVal val="#ppt_x"/>
                          </p:val>
                        </p:tav>
                      </p:tavLst>
                    </p:anim>
                    <p:anim calcmode="lin" valueType="num">
                      <p:cBhvr>
                        <p:cTn dur="898" decel="100000" fill="hold"/>
                        <p:tgtEl>
                          <p:spTgt spid="471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7111"/>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47111"/>
                        </p:tgtEl>
                        <p:attrNameLst>
                          <p:attrName>style.visibility</p:attrName>
                        </p:attrNameLst>
                      </p:cBhvr>
                      <p:to>
                        <p:strVal val="visible"/>
                      </p:to>
                    </p:set>
                    <p:animEffect transition="in" filter="fade">
                      <p:cBhvr>
                        <p:cTn dur="1000"/>
                        <p:tgtEl>
                          <p:spTgt spid="47111"/>
                        </p:tgtEl>
                      </p:cBhvr>
                    </p:animEffect>
                    <p:anim calcmode="lin" valueType="num">
                      <p:cBhvr>
                        <p:cTn dur="1000" fill="hold"/>
                        <p:tgtEl>
                          <p:spTgt spid="47111"/>
                        </p:tgtEl>
                        <p:attrNameLst>
                          <p:attrName>ppt_x</p:attrName>
                        </p:attrNameLst>
                      </p:cBhvr>
                      <p:tavLst>
                        <p:tav tm="0">
                          <p:val>
                            <p:strVal val="#ppt_x"/>
                          </p:val>
                        </p:tav>
                        <p:tav tm="100000">
                          <p:val>
                            <p:strVal val="#ppt_x"/>
                          </p:val>
                        </p:tav>
                      </p:tavLst>
                    </p:anim>
                    <p:anim calcmode="lin" valueType="num">
                      <p:cBhvr>
                        <p:cTn dur="898" decel="100000" fill="hold"/>
                        <p:tgtEl>
                          <p:spTgt spid="47111"/>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47111"/>
                        </p:tgtEl>
                        <p:attrNameLst>
                          <p:attrName>ppt_y</p:attrName>
                        </p:attrNameLst>
                      </p:cBhvr>
                      <p:tavLst>
                        <p:tav tm="0">
                          <p:val>
                            <p:strVal val="#ppt_y-.03"/>
                          </p:val>
                        </p:tav>
                        <p:tav tm="100000">
                          <p:val>
                            <p:strVal val="#ppt_y"/>
                          </p:val>
                        </p:tav>
                      </p:tavLst>
                    </p:anim>
                  </p:childTnLst>
                </p:cTn>
              </p:par>
            </p:tnLst>
          </p:tmpl>
        </p:tmplLst>
      </p:bldP>
    </p:bldLst>
  </p:timing>
  <p:hf sldNum="0" hdr="0" dt="0"/>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anose="020B0604020202020204" pitchFamily="34" charset="0"/>
        </a:defRPr>
      </a:lvl2pPr>
      <a:lvl3pPr algn="l" rtl="0" eaLnBrk="0" fontAlgn="base" hangingPunct="0">
        <a:spcBef>
          <a:spcPct val="0"/>
        </a:spcBef>
        <a:spcAft>
          <a:spcPct val="0"/>
        </a:spcAft>
        <a:defRPr sz="3600">
          <a:solidFill>
            <a:schemeClr val="tx2"/>
          </a:solidFill>
          <a:latin typeface="Arial" panose="020B0604020202020204" pitchFamily="34" charset="0"/>
        </a:defRPr>
      </a:lvl3pPr>
      <a:lvl4pPr algn="l" rtl="0" eaLnBrk="0" fontAlgn="base" hangingPunct="0">
        <a:spcBef>
          <a:spcPct val="0"/>
        </a:spcBef>
        <a:spcAft>
          <a:spcPct val="0"/>
        </a:spcAft>
        <a:defRPr sz="3600">
          <a:solidFill>
            <a:schemeClr val="tx2"/>
          </a:solidFill>
          <a:latin typeface="Arial" panose="020B0604020202020204" pitchFamily="34" charset="0"/>
        </a:defRPr>
      </a:lvl4pPr>
      <a:lvl5pPr algn="l" rtl="0" eaLnBrk="0" fontAlgn="base" hangingPunct="0">
        <a:spcBef>
          <a:spcPct val="0"/>
        </a:spcBef>
        <a:spcAft>
          <a:spcPct val="0"/>
        </a:spcAft>
        <a:defRPr sz="3600">
          <a:solidFill>
            <a:schemeClr val="tx2"/>
          </a:solidFill>
          <a:latin typeface="Arial" panose="020B0604020202020204" pitchFamily="34" charset="0"/>
        </a:defRPr>
      </a:lvl5pPr>
      <a:lvl6pPr marL="457200" algn="l" rtl="0" fontAlgn="base">
        <a:spcBef>
          <a:spcPct val="0"/>
        </a:spcBef>
        <a:spcAft>
          <a:spcPct val="0"/>
        </a:spcAft>
        <a:defRPr sz="3600">
          <a:solidFill>
            <a:schemeClr val="tx2"/>
          </a:solidFill>
          <a:latin typeface="Arial" panose="020B0604020202020204" pitchFamily="34" charset="0"/>
        </a:defRPr>
      </a:lvl6pPr>
      <a:lvl7pPr marL="914400" algn="l" rtl="0" fontAlgn="base">
        <a:spcBef>
          <a:spcPct val="0"/>
        </a:spcBef>
        <a:spcAft>
          <a:spcPct val="0"/>
        </a:spcAft>
        <a:defRPr sz="3600">
          <a:solidFill>
            <a:schemeClr val="tx2"/>
          </a:solidFill>
          <a:latin typeface="Arial" panose="020B0604020202020204" pitchFamily="34" charset="0"/>
        </a:defRPr>
      </a:lvl7pPr>
      <a:lvl8pPr marL="1371600" algn="l" rtl="0" fontAlgn="base">
        <a:spcBef>
          <a:spcPct val="0"/>
        </a:spcBef>
        <a:spcAft>
          <a:spcPct val="0"/>
        </a:spcAft>
        <a:defRPr sz="3600">
          <a:solidFill>
            <a:schemeClr val="tx2"/>
          </a:solidFill>
          <a:latin typeface="Arial" panose="020B0604020202020204" pitchFamily="34" charset="0"/>
        </a:defRPr>
      </a:lvl8pPr>
      <a:lvl9pPr marL="1828800" algn="l" rtl="0" fontAlgn="base">
        <a:spcBef>
          <a:spcPct val="0"/>
        </a:spcBef>
        <a:spcAft>
          <a:spcPct val="0"/>
        </a:spcAft>
        <a:defRPr sz="36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01350" y="207466"/>
            <a:ext cx="10790354" cy="6442854"/>
          </a:xfrm>
          <a:prstGeom prst="rect">
            <a:avLst/>
          </a:prstGeom>
          <a:blipFill>
            <a:blip r:embed="rId7"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2065635" y="1546854"/>
            <a:ext cx="8039914" cy="854080"/>
          </a:xfrm>
          <a:prstGeom prst="rect">
            <a:avLst/>
          </a:prstGeom>
        </p:spPr>
        <p:txBody>
          <a:bodyPr wrap="square" lIns="0" tIns="0" rIns="0" bIns="0">
            <a:spAutoFit/>
          </a:bodyPr>
          <a:lstStyle>
            <a:lvl1pPr>
              <a:defRPr sz="5550" b="0" i="0">
                <a:solidFill>
                  <a:srgbClr val="858D93"/>
                </a:solidFill>
                <a:latin typeface="Times New Roman"/>
                <a:cs typeface="Times New Roman"/>
              </a:defRPr>
            </a:lvl1pPr>
          </a:lstStyle>
          <a:p>
            <a:endParaRPr/>
          </a:p>
        </p:txBody>
      </p:sp>
      <p:sp>
        <p:nvSpPr>
          <p:cNvPr id="3" name="Holder 3"/>
          <p:cNvSpPr>
            <a:spLocks noGrp="1"/>
          </p:cNvSpPr>
          <p:nvPr>
            <p:ph type="body" idx="1"/>
          </p:nvPr>
        </p:nvSpPr>
        <p:spPr>
          <a:xfrm>
            <a:off x="1006459" y="1965527"/>
            <a:ext cx="9556675" cy="569387"/>
          </a:xfrm>
          <a:prstGeom prst="rect">
            <a:avLst/>
          </a:prstGeom>
        </p:spPr>
        <p:txBody>
          <a:bodyPr wrap="square" lIns="0" tIns="0" rIns="0" bIns="0">
            <a:spAutoFit/>
          </a:bodyPr>
          <a:lstStyle>
            <a:lvl1pPr>
              <a:defRPr sz="37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251479"/>
          </a:xfrm>
          <a:prstGeom prst="rect">
            <a:avLst/>
          </a:prstGeom>
        </p:spPr>
        <p:txBody>
          <a:bodyPr wrap="square" lIns="0" tIns="0" rIns="0" bIns="0">
            <a:spAutoFit/>
          </a:bodyPr>
          <a:lstStyle>
            <a:lvl1pPr algn="ctr">
              <a:defRPr>
                <a:solidFill>
                  <a:schemeClr val="tx1">
                    <a:tint val="75000"/>
                  </a:schemeClr>
                </a:solidFill>
              </a:defRPr>
            </a:lvl1pPr>
          </a:lstStyle>
          <a:p>
            <a:pPr marL="0" marR="0" lvl="0" indent="0" algn="ctr" defTabSz="829909" rtl="0" eaLnBrk="1" fontAlgn="auto" latinLnBrk="0" hangingPunct="1">
              <a:lnSpc>
                <a:spcPct val="100000"/>
              </a:lnSpc>
              <a:spcBef>
                <a:spcPts val="0"/>
              </a:spcBef>
              <a:spcAft>
                <a:spcPts val="0"/>
              </a:spcAft>
              <a:buClrTx/>
              <a:buSzTx/>
              <a:buFontTx/>
              <a:buNone/>
              <a:tabLst/>
              <a:defRPr/>
            </a:pPr>
            <a:r>
              <a:rPr kumimoji="0" lang="it-IT" sz="1634"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5" name="Holder 5"/>
          <p:cNvSpPr>
            <a:spLocks noGrp="1"/>
          </p:cNvSpPr>
          <p:nvPr>
            <p:ph type="dt" sz="half" idx="6"/>
          </p:nvPr>
        </p:nvSpPr>
        <p:spPr>
          <a:xfrm>
            <a:off x="609600" y="6377940"/>
            <a:ext cx="2804160" cy="251479"/>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lang="en-US"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78240" y="6377940"/>
            <a:ext cx="2804160" cy="251479"/>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829909" rtl="0" eaLnBrk="1" fontAlgn="auto" latinLnBrk="0" hangingPunct="1">
              <a:lnSpc>
                <a:spcPct val="100000"/>
              </a:lnSpc>
              <a:spcBef>
                <a:spcPts val="0"/>
              </a:spcBef>
              <a:spcAft>
                <a:spcPts val="0"/>
              </a:spcAft>
              <a:buClrTx/>
              <a:buSzTx/>
              <a:buFontTx/>
              <a:buNone/>
              <a:tabLst/>
              <a:defRPr/>
            </a:pPr>
            <a:fld id="{B6F15528-21DE-4FAA-801E-634DDDAF4B2B}" type="slidenum">
              <a:rPr kumimoji="0" lang="it-IT" sz="1634"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829909" rtl="0" eaLnBrk="1" fontAlgn="auto" latinLnBrk="0" hangingPunct="1">
                <a:lnSpc>
                  <a:spcPct val="100000"/>
                </a:lnSpc>
                <a:spcBef>
                  <a:spcPts val="0"/>
                </a:spcBef>
                <a:spcAft>
                  <a:spcPts val="0"/>
                </a:spcAft>
                <a:buClrTx/>
                <a:buSzTx/>
                <a:buFontTx/>
                <a:buNone/>
                <a:tabLst/>
                <a:defRPr/>
              </a:pPr>
              <a:t>‹N›</a:t>
            </a:fld>
            <a:endParaRPr kumimoji="0" lang="it-IT" sz="1634"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8072292"/>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bodyStyle>
    <p:other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hyperlink" Target="https://www.tecnicadellascuola.it/errori-ortografici-allufficio-scolastico" TargetMode="Externa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4.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png"/><Relationship Id="rId3" Type="http://schemas.openxmlformats.org/officeDocument/2006/relationships/image" Target="../media/image37.png"/><Relationship Id="rId21" Type="http://schemas.openxmlformats.org/officeDocument/2006/relationships/image" Target="../media/image55.png"/><Relationship Id="rId34" Type="http://schemas.openxmlformats.org/officeDocument/2006/relationships/image" Target="../media/image68.png"/><Relationship Id="rId42" Type="http://schemas.openxmlformats.org/officeDocument/2006/relationships/image" Target="../media/image76.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2" Type="http://schemas.openxmlformats.org/officeDocument/2006/relationships/image" Target="../media/image36.png"/><Relationship Id="rId16" Type="http://schemas.openxmlformats.org/officeDocument/2006/relationships/image" Target="../media/image50.png"/><Relationship Id="rId20" Type="http://schemas.openxmlformats.org/officeDocument/2006/relationships/image" Target="../media/image54.png"/><Relationship Id="rId29" Type="http://schemas.openxmlformats.org/officeDocument/2006/relationships/image" Target="../media/image63.png"/><Relationship Id="rId41" Type="http://schemas.openxmlformats.org/officeDocument/2006/relationships/image" Target="../media/image75.png"/><Relationship Id="rId1" Type="http://schemas.openxmlformats.org/officeDocument/2006/relationships/slideLayout" Target="../slideLayouts/slideLayout91.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32" Type="http://schemas.openxmlformats.org/officeDocument/2006/relationships/image" Target="../media/image66.png"/><Relationship Id="rId37" Type="http://schemas.openxmlformats.org/officeDocument/2006/relationships/image" Target="../media/image71.png"/><Relationship Id="rId40" Type="http://schemas.openxmlformats.org/officeDocument/2006/relationships/image" Target="../media/image74.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28" Type="http://schemas.openxmlformats.org/officeDocument/2006/relationships/image" Target="../media/image62.png"/><Relationship Id="rId36" Type="http://schemas.openxmlformats.org/officeDocument/2006/relationships/image" Target="../media/image70.png"/><Relationship Id="rId10" Type="http://schemas.openxmlformats.org/officeDocument/2006/relationships/image" Target="../media/image44.png"/><Relationship Id="rId19" Type="http://schemas.openxmlformats.org/officeDocument/2006/relationships/image" Target="../media/image53.png"/><Relationship Id="rId31" Type="http://schemas.openxmlformats.org/officeDocument/2006/relationships/image" Target="../media/image65.png"/><Relationship Id="rId44" Type="http://schemas.openxmlformats.org/officeDocument/2006/relationships/image" Target="../media/image78.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png"/><Relationship Id="rId43" Type="http://schemas.openxmlformats.org/officeDocument/2006/relationships/image" Target="../media/image7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96.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0.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9.png"/><Relationship Id="rId1" Type="http://schemas.openxmlformats.org/officeDocument/2006/relationships/slideLayout" Target="../slideLayouts/slideLayout96.xml"/><Relationship Id="rId6" Type="http://schemas.openxmlformats.org/officeDocument/2006/relationships/image" Target="../media/image83.png"/><Relationship Id="rId11" Type="http://schemas.openxmlformats.org/officeDocument/2006/relationships/image" Target="../media/image96.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81.png"/><Relationship Id="rId9" Type="http://schemas.openxmlformats.org/officeDocument/2006/relationships/image" Target="../media/image94.png"/></Relationships>
</file>

<file path=ppt/slides/_rels/slide6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1.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image" Target="../media/image100.png"/><Relationship Id="rId1" Type="http://schemas.openxmlformats.org/officeDocument/2006/relationships/slideLayout" Target="../slideLayouts/slideLayout96.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81.png"/><Relationship Id="rId9" Type="http://schemas.openxmlformats.org/officeDocument/2006/relationships/image" Target="../media/image10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4.xml"/><Relationship Id="rId4" Type="http://schemas.openxmlformats.org/officeDocument/2006/relationships/image" Target="../media/image28.png"/></Relationships>
</file>

<file path=ppt/slides/_rels/slide7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106.xml"/></Relationships>
</file>

<file path=ppt/slides/_rels/slide77.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106.xml"/></Relationships>
</file>

<file path=ppt/slides/_rels/slide78.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9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6.xml"/><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 name="Rectangle 25"/>
          <p:cNvSpPr>
            <a:spLocks noGrp="1" noChangeArrowheads="1"/>
          </p:cNvSpPr>
          <p:nvPr>
            <p:ph type="ctrTitle"/>
          </p:nvPr>
        </p:nvSpPr>
        <p:spPr>
          <a:xfrm>
            <a:off x="1524000" y="19406"/>
            <a:ext cx="8761726" cy="1428317"/>
          </a:xfrm>
        </p:spPr>
        <p:txBody>
          <a:bodyPr/>
          <a:lstStyle/>
          <a:p>
            <a:pPr eaLnBrk="1" hangingPunct="1">
              <a:defRPr/>
            </a:pPr>
            <a:r>
              <a:rPr lang="it-IT" b="1" kern="100" dirty="0">
                <a:solidFill>
                  <a:srgbClr val="000000"/>
                </a:solidFill>
                <a:latin typeface="Calibri"/>
                <a:ea typeface="Calibri"/>
                <a:cs typeface="Times New Roman"/>
              </a:rPr>
              <a:t>I. C . «Marconi» Castelfranco Emilia</a:t>
            </a:r>
            <a:br>
              <a:rPr lang="it-IT" b="1" kern="100" dirty="0">
                <a:solidFill>
                  <a:srgbClr val="000000"/>
                </a:solidFill>
                <a:latin typeface="Calibri"/>
                <a:ea typeface="Calibri"/>
                <a:cs typeface="Times New Roman"/>
              </a:rPr>
            </a:br>
            <a:r>
              <a:rPr lang="it-IT" sz="3200" b="1" kern="100" dirty="0">
                <a:solidFill>
                  <a:srgbClr val="000000"/>
                </a:solidFill>
                <a:latin typeface="Calibri"/>
                <a:ea typeface="Calibri"/>
                <a:cs typeface="Times New Roman"/>
              </a:rPr>
              <a:t>Leggere e </a:t>
            </a:r>
            <a:r>
              <a:rPr lang="it-IT" sz="3200" b="1" kern="100" dirty="0" err="1">
                <a:solidFill>
                  <a:srgbClr val="000000"/>
                </a:solidFill>
                <a:latin typeface="Calibri"/>
                <a:ea typeface="Calibri"/>
                <a:cs typeface="Times New Roman"/>
              </a:rPr>
              <a:t>scrivere:una</a:t>
            </a:r>
            <a:r>
              <a:rPr lang="it-IT" sz="3200" b="1" kern="100" dirty="0">
                <a:solidFill>
                  <a:srgbClr val="000000"/>
                </a:solidFill>
                <a:latin typeface="Calibri"/>
                <a:ea typeface="Calibri"/>
                <a:cs typeface="Times New Roman"/>
              </a:rPr>
              <a:t> passione per sempre</a:t>
            </a:r>
            <a:endParaRPr lang="es-ES" altLang="it-IT" sz="3200" dirty="0">
              <a:solidFill>
                <a:schemeClr val="tx1"/>
              </a:solidFill>
            </a:endParaRPr>
          </a:p>
        </p:txBody>
      </p:sp>
      <p:sp>
        <p:nvSpPr>
          <p:cNvPr id="14343" name="CasellaDiTesto 6"/>
          <p:cNvSpPr txBox="1">
            <a:spLocks noChangeArrowheads="1"/>
          </p:cNvSpPr>
          <p:nvPr/>
        </p:nvSpPr>
        <p:spPr bwMode="auto">
          <a:xfrm>
            <a:off x="656432" y="1637542"/>
            <a:ext cx="8790407" cy="150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13" rIns="91425" bIns="45713">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marR="0" lvl="0" indent="0" algn="l" defTabSz="914259" rtl="0" eaLnBrk="1" fontAlgn="base" latinLnBrk="0" hangingPunct="1">
              <a:lnSpc>
                <a:spcPct val="100000"/>
              </a:lnSpc>
              <a:spcBef>
                <a:spcPct val="0"/>
              </a:spcBef>
              <a:spcAft>
                <a:spcPct val="0"/>
              </a:spcAft>
              <a:buClrTx/>
              <a:buSzTx/>
              <a:buFontTx/>
              <a:buNone/>
              <a:tabLst/>
              <a:defRPr/>
            </a:pPr>
            <a:r>
              <a:rPr kumimoji="0" lang="it-IT" altLang="it-IT" sz="3600" b="1" i="0" u="none" strike="noStrike" kern="1200" cap="none" spc="0" normalizeH="0" baseline="0" noProof="0" dirty="0">
                <a:ln>
                  <a:noFill/>
                </a:ln>
                <a:solidFill>
                  <a:srgbClr val="FF0000"/>
                </a:solidFill>
                <a:effectLst/>
                <a:uLnTx/>
                <a:uFillTx/>
                <a:latin typeface="Calibri" pitchFamily="34" charset="0"/>
                <a:ea typeface="+mn-ea"/>
                <a:cs typeface="Arial" pitchFamily="34" charset="0"/>
              </a:rPr>
              <a:t>Dalla prima alfabetizzazione (“strumentale”) allo sviluppo della </a:t>
            </a:r>
            <a:r>
              <a:rPr kumimoji="0" lang="it-IT" altLang="it-IT" sz="3600" b="1" i="0" u="none" strike="noStrike" kern="1200" cap="none" spc="0" normalizeH="0" baseline="0" noProof="0" dirty="0" err="1">
                <a:ln>
                  <a:noFill/>
                </a:ln>
                <a:solidFill>
                  <a:srgbClr val="FF0000"/>
                </a:solidFill>
                <a:effectLst/>
                <a:uLnTx/>
                <a:uFillTx/>
                <a:latin typeface="Calibri" pitchFamily="34" charset="0"/>
                <a:ea typeface="+mn-ea"/>
                <a:cs typeface="Arial" pitchFamily="34" charset="0"/>
              </a:rPr>
              <a:t>literacy</a:t>
            </a:r>
            <a:r>
              <a:rPr kumimoji="0" lang="it-IT" altLang="it-IT" sz="3600" b="1" i="0" u="none" strike="noStrike" kern="1200" cap="none" spc="0" normalizeH="0" baseline="0" noProof="0" dirty="0">
                <a:ln>
                  <a:noFill/>
                </a:ln>
                <a:solidFill>
                  <a:srgbClr val="FF0000"/>
                </a:solidFill>
                <a:effectLst/>
                <a:uLnTx/>
                <a:uFillTx/>
                <a:latin typeface="Calibri" pitchFamily="34" charset="0"/>
                <a:ea typeface="+mn-ea"/>
                <a:cs typeface="Arial" pitchFamily="34" charset="0"/>
              </a:rPr>
              <a:t>. </a:t>
            </a:r>
          </a:p>
          <a:p>
            <a:pPr marL="0" marR="0" lvl="0" indent="0" algn="l" defTabSz="914259"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dirty="0">
                <a:ln>
                  <a:noFill/>
                </a:ln>
                <a:solidFill>
                  <a:srgbClr val="FF0000"/>
                </a:solidFill>
                <a:effectLst/>
                <a:uLnTx/>
                <a:uFillTx/>
                <a:latin typeface="Calibri" pitchFamily="34" charset="0"/>
                <a:ea typeface="+mn-ea"/>
                <a:cs typeface="Arial" pitchFamily="34" charset="0"/>
              </a:rPr>
              <a:t>Motivi e tracciati di comprensione e produzione linguistica nella scuola primaria</a:t>
            </a:r>
          </a:p>
        </p:txBody>
      </p:sp>
      <p:sp>
        <p:nvSpPr>
          <p:cNvPr id="9" name="Rettangolo 8"/>
          <p:cNvSpPr/>
          <p:nvPr/>
        </p:nvSpPr>
        <p:spPr>
          <a:xfrm>
            <a:off x="2279577" y="5301209"/>
            <a:ext cx="4463479" cy="584761"/>
          </a:xfrm>
          <a:prstGeom prst="rect">
            <a:avLst/>
          </a:prstGeom>
          <a:solidFill>
            <a:srgbClr val="92D050"/>
          </a:solidFill>
        </p:spPr>
        <p:txBody>
          <a:bodyPr wrap="square" lIns="91425" tIns="45713" rIns="91425" bIns="45713">
            <a:spAutoFit/>
          </a:bodyPr>
          <a:lstStyle/>
          <a:p>
            <a:pPr marL="0" marR="0" lvl="0" indent="0" algn="l" defTabSz="914259" rtl="0" eaLnBrk="1" fontAlgn="auto" latinLnBrk="0" hangingPunct="1">
              <a:lnSpc>
                <a:spcPct val="100000"/>
              </a:lnSpc>
              <a:spcBef>
                <a:spcPts val="0"/>
              </a:spcBef>
              <a:spcAft>
                <a:spcPts val="0"/>
              </a:spcAft>
              <a:buClrTx/>
              <a:buSzTx/>
              <a:buFontTx/>
              <a:buNone/>
              <a:tabLst/>
              <a:defRPr/>
            </a:pPr>
            <a:r>
              <a:rPr kumimoji="0" lang="it-IT" sz="3200" b="1" i="0" u="none" strike="noStrike" kern="0" cap="none" spc="0" normalizeH="0" baseline="0" noProof="0" dirty="0">
                <a:ln>
                  <a:noFill/>
                </a:ln>
                <a:solidFill>
                  <a:srgbClr val="000000"/>
                </a:solidFill>
                <a:effectLst/>
                <a:uLnTx/>
                <a:uFillTx/>
                <a:latin typeface="Calibri"/>
                <a:ea typeface="+mn-ea"/>
                <a:cs typeface="Times New Roman"/>
              </a:rPr>
              <a:t>Adriano Grossi </a:t>
            </a:r>
            <a:r>
              <a:rPr lang="it-IT" sz="3200" b="1" kern="0" dirty="0">
                <a:solidFill>
                  <a:srgbClr val="000000"/>
                </a:solidFill>
                <a:latin typeface="Calibri"/>
                <a:cs typeface="Times New Roman"/>
              </a:rPr>
              <a:t>25</a:t>
            </a:r>
            <a:r>
              <a:rPr kumimoji="0" lang="it-IT" sz="3200" b="1" i="0" u="none" strike="noStrike" kern="0" cap="none" spc="0" normalizeH="0" baseline="0" noProof="0" dirty="0">
                <a:ln>
                  <a:noFill/>
                </a:ln>
                <a:solidFill>
                  <a:srgbClr val="000000"/>
                </a:solidFill>
                <a:effectLst/>
                <a:uLnTx/>
                <a:uFillTx/>
                <a:latin typeface="Calibri"/>
                <a:ea typeface="+mn-ea"/>
                <a:cs typeface="Times New Roman"/>
              </a:rPr>
              <a:t>.9.2018</a:t>
            </a:r>
            <a:endParaRPr kumimoji="0" lang="it-IT" sz="1800" b="1" i="0" u="none" strike="noStrike" kern="0" cap="none" spc="0" normalizeH="0" baseline="0" noProof="0" dirty="0">
              <a:ln>
                <a:noFill/>
              </a:ln>
              <a:solidFill>
                <a:srgbClr val="000000"/>
              </a:solidFill>
              <a:effectLst/>
              <a:uLnTx/>
              <a:uFillTx/>
              <a:latin typeface="Arial"/>
              <a:ea typeface="+mn-ea"/>
              <a:cs typeface="Arial"/>
            </a:endParaRPr>
          </a:p>
        </p:txBody>
      </p:sp>
      <p:pic>
        <p:nvPicPr>
          <p:cNvPr id="3" name="Immagine 2"/>
          <p:cNvPicPr>
            <a:picLocks noChangeAspect="1"/>
          </p:cNvPicPr>
          <p:nvPr/>
        </p:nvPicPr>
        <p:blipFill>
          <a:blip r:embed="rId2"/>
          <a:stretch>
            <a:fillRect/>
          </a:stretch>
        </p:blipFill>
        <p:spPr>
          <a:xfrm>
            <a:off x="9005134" y="3597962"/>
            <a:ext cx="2822693" cy="2852489"/>
          </a:xfrm>
          <a:prstGeom prst="rect">
            <a:avLst/>
          </a:prstGeom>
        </p:spPr>
      </p:pic>
      <p:sp>
        <p:nvSpPr>
          <p:cNvPr id="4" name="CasellaDiTesto 3"/>
          <p:cNvSpPr txBox="1"/>
          <p:nvPr/>
        </p:nvSpPr>
        <p:spPr>
          <a:xfrm>
            <a:off x="10135300" y="3639212"/>
            <a:ext cx="1656184" cy="923330"/>
          </a:xfrm>
          <a:prstGeom prst="rect">
            <a:avLst/>
          </a:prstGeom>
          <a:noFill/>
        </p:spPr>
        <p:txBody>
          <a:bodyPr wrap="square" rtlCol="0">
            <a:spAutoFit/>
          </a:bodyPr>
          <a:lstStyle/>
          <a:p>
            <a:pPr marL="0" marR="0" lvl="0" indent="0" algn="l" defTabSz="914259"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000000"/>
                </a:solidFill>
                <a:effectLst/>
                <a:uLnTx/>
                <a:uFillTx/>
                <a:latin typeface="Arial"/>
                <a:ea typeface="+mn-ea"/>
                <a:cs typeface="Arial"/>
              </a:rPr>
              <a:t>Imparare a leggere e a scrivere</a:t>
            </a:r>
          </a:p>
        </p:txBody>
      </p:sp>
      <p:sp>
        <p:nvSpPr>
          <p:cNvPr id="10" name="Rettangolo 9"/>
          <p:cNvSpPr/>
          <p:nvPr/>
        </p:nvSpPr>
        <p:spPr>
          <a:xfrm>
            <a:off x="768203" y="3145633"/>
            <a:ext cx="8566866" cy="1617436"/>
          </a:xfrm>
          <a:prstGeom prst="rect">
            <a:avLst/>
          </a:prstGeom>
          <a:solidFill>
            <a:srgbClr val="990000"/>
          </a:solidFill>
        </p:spPr>
        <p:txBody>
          <a:bodyPr wrap="square" lIns="91425" tIns="45713" rIns="91425" bIns="45713" anchor="t"/>
          <a:lstStyle/>
          <a:p>
            <a:pPr defTabSz="914259">
              <a:lnSpc>
                <a:spcPct val="102000"/>
              </a:lnSpc>
            </a:pPr>
            <a:r>
              <a:rPr lang="en-US" altLang="ko-KR" sz="3200" b="1" dirty="0">
                <a:solidFill>
                  <a:srgbClr val="898989"/>
                </a:solidFill>
                <a:latin typeface="Calibri" charset="0"/>
                <a:cs typeface="Arial"/>
              </a:rPr>
              <a:t>  </a:t>
            </a:r>
            <a:r>
              <a:rPr lang="it-IT" sz="3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Viaggio nella scrittura 1.  Dalla competenza ortografica alla produzione testuale.  Scrivere insieme.</a:t>
            </a:r>
            <a:endParaRPr lang="ko-KR" altLang="en-US" sz="3200" b="1" dirty="0">
              <a:solidFill>
                <a:srgbClr val="FFFFFF"/>
              </a:solidFill>
              <a:latin typeface="Calibri" charset="0"/>
              <a:cs typeface="Arial"/>
            </a:endParaRPr>
          </a:p>
        </p:txBody>
      </p:sp>
      <p:sp>
        <p:nvSpPr>
          <p:cNvPr id="2" name="Segnaposto piè di pagina 1"/>
          <p:cNvSpPr>
            <a:spLocks noGrp="1"/>
          </p:cNvSpPr>
          <p:nvPr>
            <p:ph type="ftr" sz="quarter" idx="11"/>
          </p:nvPr>
        </p:nvSpPr>
        <p:spPr/>
        <p:txBody>
          <a:body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Tree>
    <p:extLst>
      <p:ext uri="{BB962C8B-B14F-4D97-AF65-F5344CB8AC3E}">
        <p14:creationId xmlns:p14="http://schemas.microsoft.com/office/powerpoint/2010/main" val="424279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Anche il MIUR non scherza</a:t>
            </a:r>
          </a:p>
        </p:txBody>
      </p:sp>
      <p:sp>
        <p:nvSpPr>
          <p:cNvPr id="3" name="Rettangolo 2"/>
          <p:cNvSpPr/>
          <p:nvPr/>
        </p:nvSpPr>
        <p:spPr>
          <a:xfrm>
            <a:off x="3215680" y="1988840"/>
            <a:ext cx="6984776" cy="2492990"/>
          </a:xfrm>
          <a:prstGeom prst="rect">
            <a:avLst/>
          </a:prstGeom>
        </p:spPr>
        <p:txBody>
          <a:bodyPr wrap="square">
            <a:spAutoFit/>
          </a:body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259"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it-IT"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2"/>
              </a:rPr>
              <a:t>https://www.tecnicadellascuola.it/errori-ortografici-allufficio-scolastico</a:t>
            </a:r>
            <a:endParaRPr kumimoji="0" lang="it-IT"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it-IT"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Segnaposto piè di pagina 3"/>
          <p:cNvSpPr>
            <a:spLocks noGrp="1"/>
          </p:cNvSpPr>
          <p:nvPr>
            <p:ph type="ftr" idx="11"/>
          </p:nvPr>
        </p:nvSpPr>
        <p:spPr/>
        <p:txBody>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Arial"/>
                <a:cs typeface="Arial"/>
                <a:sym typeface="Arial"/>
              </a:rPr>
              <a:t>Adriano Grossi 25/9/2018</a:t>
            </a:r>
          </a:p>
        </p:txBody>
      </p:sp>
    </p:spTree>
    <p:extLst>
      <p:ext uri="{BB962C8B-B14F-4D97-AF65-F5344CB8AC3E}">
        <p14:creationId xmlns:p14="http://schemas.microsoft.com/office/powerpoint/2010/main" val="287771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69"/>
          <p:cNvSpPr>
            <a:spLocks noGrp="1" noChangeArrowheads="1"/>
          </p:cNvSpPr>
          <p:nvPr>
            <p:ph type="title" idx="4294967295"/>
          </p:nvPr>
        </p:nvSpPr>
        <p:spPr>
          <a:xfrm>
            <a:off x="256903" y="0"/>
            <a:ext cx="109728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2000"/>
              </a:lnSpc>
            </a:pPr>
            <a:r>
              <a:rPr lang="ko-KR" altLang="en-US" dirty="0">
                <a:solidFill>
                  <a:srgbClr val="000000"/>
                </a:solidFill>
                <a:ea typeface="굴림" pitchFamily="34" charset="-127"/>
              </a:rPr>
              <a:t>Scrittura digitale </a:t>
            </a:r>
          </a:p>
        </p:txBody>
      </p:sp>
      <p:sp>
        <p:nvSpPr>
          <p:cNvPr id="56323" name="Rectangle 270"/>
          <p:cNvSpPr>
            <a:spLocks noGrp="1" noChangeArrowheads="1"/>
          </p:cNvSpPr>
          <p:nvPr>
            <p:ph idx="4294967295"/>
          </p:nvPr>
        </p:nvSpPr>
        <p:spPr>
          <a:xfrm>
            <a:off x="668091" y="1939834"/>
            <a:ext cx="9664630" cy="312855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2000"/>
              </a:lnSpc>
              <a:spcBef>
                <a:spcPct val="0"/>
              </a:spcBef>
              <a:buClr>
                <a:srgbClr val="000000"/>
              </a:buClr>
            </a:pPr>
            <a:r>
              <a:rPr lang="ko-KR" altLang="en-US" dirty="0">
                <a:solidFill>
                  <a:srgbClr val="000000"/>
                </a:solidFill>
                <a:ea typeface="굴림" pitchFamily="34" charset="-127"/>
              </a:rPr>
              <a:t>Scrivere al PC. Non solo la tastiera ( </a:t>
            </a:r>
            <a:r>
              <a:rPr lang="it-IT" altLang="ko-KR" dirty="0">
                <a:solidFill>
                  <a:srgbClr val="000000"/>
                </a:solidFill>
                <a:ea typeface="굴림" pitchFamily="34" charset="-127"/>
              </a:rPr>
              <a:t> </a:t>
            </a:r>
            <a:r>
              <a:rPr lang="ko-KR" altLang="en-US" dirty="0">
                <a:solidFill>
                  <a:srgbClr val="000000"/>
                </a:solidFill>
                <a:ea typeface="굴림" pitchFamily="34" charset="-127"/>
              </a:rPr>
              <a:t> macchina da scrivere).</a:t>
            </a:r>
          </a:p>
          <a:p>
            <a:pPr>
              <a:lnSpc>
                <a:spcPct val="102000"/>
              </a:lnSpc>
              <a:spcBef>
                <a:spcPts val="700"/>
              </a:spcBef>
              <a:buClr>
                <a:srgbClr val="000000"/>
              </a:buClr>
            </a:pPr>
            <a:r>
              <a:rPr lang="ko-KR" altLang="en-US" dirty="0">
                <a:solidFill>
                  <a:srgbClr val="000000"/>
                </a:solidFill>
                <a:ea typeface="굴림" pitchFamily="34" charset="-127"/>
              </a:rPr>
              <a:t>Se  io posso modificare un testo, conservarlo, diffonderlo, «pubblicarlo», non cambia solo la strumentalità, ma anche l’idea di  scrittura</a:t>
            </a:r>
            <a:r>
              <a:rPr lang="ko-KR" altLang="en-US" dirty="0" smtClean="0">
                <a:solidFill>
                  <a:srgbClr val="000000"/>
                </a:solidFill>
                <a:ea typeface="굴림" pitchFamily="34" charset="-127"/>
              </a:rPr>
              <a:t>.</a:t>
            </a:r>
            <a:endParaRPr lang="ko-KR" altLang="en-US" dirty="0">
              <a:solidFill>
                <a:srgbClr val="000000"/>
              </a:solidFill>
              <a:ea typeface="굴림" pitchFamily="34" charset="-127"/>
            </a:endParaRPr>
          </a:p>
        </p:txBody>
      </p:sp>
      <p:sp>
        <p:nvSpPr>
          <p:cNvPr id="45060" name="Segnaposto piè di pagina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Adriano Grossi 25/9/2018</a:t>
            </a:r>
          </a:p>
        </p:txBody>
      </p:sp>
    </p:spTree>
    <p:extLst>
      <p:ext uri="{BB962C8B-B14F-4D97-AF65-F5344CB8AC3E}">
        <p14:creationId xmlns:p14="http://schemas.microsoft.com/office/powerpoint/2010/main" val="2580692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a:ea typeface="+mn-ea"/>
                <a:cs typeface="Arial"/>
              </a:rPr>
              <a:t>Adriano Grossi 25/9/2018</a:t>
            </a:r>
            <a:endParaRPr kumimoji="0" lang="it-IT" sz="1200" b="0" i="0" u="none" strike="noStrike" kern="1200" cap="none" spc="0" normalizeH="0" baseline="0" noProof="0">
              <a:ln>
                <a:noFill/>
              </a:ln>
              <a:solidFill>
                <a:srgbClr val="000000"/>
              </a:solidFill>
              <a:effectLst/>
              <a:uLnTx/>
              <a:uFillTx/>
              <a:latin typeface="Arial"/>
              <a:ea typeface="+mn-ea"/>
              <a:cs typeface="Arial"/>
            </a:endParaRPr>
          </a:p>
        </p:txBody>
      </p:sp>
      <p:sp>
        <p:nvSpPr>
          <p:cNvPr id="3" name="CasellaDiTesto 2"/>
          <p:cNvSpPr txBox="1"/>
          <p:nvPr/>
        </p:nvSpPr>
        <p:spPr>
          <a:xfrm>
            <a:off x="1419366" y="1050877"/>
            <a:ext cx="859808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5400" b="0" i="0" u="none" strike="noStrike" kern="1200" cap="none" spc="0" normalizeH="0" baseline="0" noProof="0" dirty="0">
                <a:ln>
                  <a:noFill/>
                </a:ln>
                <a:solidFill>
                  <a:srgbClr val="000000"/>
                </a:solidFill>
                <a:effectLst/>
                <a:uLnTx/>
                <a:uFillTx/>
                <a:latin typeface="Arial"/>
                <a:ea typeface="+mn-ea"/>
                <a:cs typeface="Arial"/>
              </a:rPr>
              <a:t>Usare Google Documenti per scrittura collaborativa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5400" b="0" i="0" u="none" strike="noStrike" kern="1200" cap="none" spc="0" normalizeH="0" baseline="0" noProof="0" dirty="0">
                <a:ln>
                  <a:noFill/>
                </a:ln>
                <a:solidFill>
                  <a:srgbClr val="000000"/>
                </a:solidFill>
                <a:effectLst/>
                <a:uLnTx/>
                <a:uFillTx/>
                <a:latin typeface="Arial"/>
                <a:ea typeface="+mn-ea"/>
                <a:cs typeface="Arial"/>
              </a:rPr>
              <a:t>Cooperative </a:t>
            </a:r>
            <a:r>
              <a:rPr kumimoji="0" lang="it-IT" sz="5400" b="0" i="0" u="none" strike="noStrike" kern="1200" cap="none" spc="0" normalizeH="0" baseline="0" noProof="0" dirty="0" err="1">
                <a:ln>
                  <a:noFill/>
                </a:ln>
                <a:solidFill>
                  <a:srgbClr val="000000"/>
                </a:solidFill>
                <a:effectLst/>
                <a:uLnTx/>
                <a:uFillTx/>
                <a:latin typeface="Arial"/>
                <a:ea typeface="+mn-ea"/>
                <a:cs typeface="Arial"/>
              </a:rPr>
              <a:t>writing</a:t>
            </a:r>
            <a:endParaRPr kumimoji="0" lang="it-IT" sz="540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Rettangolo 3"/>
          <p:cNvSpPr/>
          <p:nvPr/>
        </p:nvSpPr>
        <p:spPr>
          <a:xfrm>
            <a:off x="1662751" y="4340548"/>
            <a:ext cx="7890681" cy="830997"/>
          </a:xfrm>
          <a:prstGeom prst="rect">
            <a:avLst/>
          </a:prstGeom>
          <a:solidFill>
            <a:srgbClr val="FFFF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Arial"/>
                <a:ea typeface="+mn-ea"/>
                <a:cs typeface="Arial"/>
              </a:rPr>
              <a:t>https://www.youreduaction.it/esperienza-di-scrittura-collaborativa-con-google-app-for-education</a:t>
            </a:r>
            <a:r>
              <a:rPr kumimoji="0" lang="it-IT" sz="1800" b="0" i="0" u="none" strike="noStrike" kern="1200" cap="none" spc="0" normalizeH="0" baseline="0" noProof="0" dirty="0">
                <a:ln>
                  <a:noFill/>
                </a:ln>
                <a:solidFill>
                  <a:srgbClr val="000000"/>
                </a:solidFill>
                <a:effectLst/>
                <a:uLnTx/>
                <a:uFillTx/>
                <a:latin typeface="Arial"/>
                <a:ea typeface="+mn-ea"/>
                <a:cs typeface="Arial"/>
              </a:rPr>
              <a:t>/</a:t>
            </a:r>
          </a:p>
        </p:txBody>
      </p:sp>
    </p:spTree>
    <p:extLst>
      <p:ext uri="{BB962C8B-B14F-4D97-AF65-F5344CB8AC3E}">
        <p14:creationId xmlns:p14="http://schemas.microsoft.com/office/powerpoint/2010/main" val="23979945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smtClean="0">
                <a:ln>
                  <a:noFill/>
                </a:ln>
                <a:solidFill>
                  <a:srgbClr val="B5A787"/>
                </a:solidFill>
                <a:effectLst/>
                <a:uLnTx/>
                <a:uFillTx/>
                <a:latin typeface="Arial"/>
                <a:ea typeface="+mn-ea"/>
                <a:cs typeface="Arial"/>
              </a:rPr>
              <a:t>Adriano Grossi 25/9/2018</a:t>
            </a:r>
            <a:endParaRPr kumimoji="0" lang="it-IT" sz="1200" b="0" i="0" u="none" strike="noStrike" kern="1200" cap="none" spc="0" normalizeH="0" baseline="0" noProof="0">
              <a:ln>
                <a:noFill/>
              </a:ln>
              <a:solidFill>
                <a:srgbClr val="000000"/>
              </a:solidFill>
              <a:effectLst/>
              <a:uLnTx/>
              <a:uFillTx/>
              <a:latin typeface="Arial"/>
              <a:ea typeface="+mn-ea"/>
              <a:cs typeface="Arial"/>
            </a:endParaRPr>
          </a:p>
        </p:txBody>
      </p:sp>
      <p:sp>
        <p:nvSpPr>
          <p:cNvPr id="3" name="CasellaDiTesto 2"/>
          <p:cNvSpPr txBox="1"/>
          <p:nvPr/>
        </p:nvSpPr>
        <p:spPr>
          <a:xfrm>
            <a:off x="2325189" y="901337"/>
            <a:ext cx="6505302" cy="769441"/>
          </a:xfrm>
          <a:prstGeom prst="rect">
            <a:avLst/>
          </a:prstGeom>
          <a:noFill/>
        </p:spPr>
        <p:txBody>
          <a:bodyPr wrap="square" rtlCol="0">
            <a:spAutoFit/>
          </a:bodyPr>
          <a:lstStyle/>
          <a:p>
            <a:r>
              <a:rPr lang="it-IT" sz="4400" dirty="0" smtClean="0"/>
              <a:t>Riferimenti bibliografici</a:t>
            </a:r>
            <a:endParaRPr lang="it-IT" sz="4400" dirty="0"/>
          </a:p>
        </p:txBody>
      </p:sp>
      <p:sp>
        <p:nvSpPr>
          <p:cNvPr id="4" name="CasellaDiTesto 3"/>
          <p:cNvSpPr txBox="1"/>
          <p:nvPr/>
        </p:nvSpPr>
        <p:spPr>
          <a:xfrm>
            <a:off x="1737360" y="2416629"/>
            <a:ext cx="7680960" cy="3539430"/>
          </a:xfrm>
          <a:prstGeom prst="rect">
            <a:avLst/>
          </a:prstGeom>
          <a:noFill/>
        </p:spPr>
        <p:txBody>
          <a:bodyPr wrap="square" rtlCol="0">
            <a:spAutoFit/>
          </a:bodyPr>
          <a:lstStyle/>
          <a:p>
            <a:r>
              <a:rPr lang="it-IT" sz="2800" dirty="0" smtClean="0"/>
              <a:t>De Beni, </a:t>
            </a:r>
            <a:r>
              <a:rPr lang="it-IT" sz="2800" dirty="0" err="1" smtClean="0"/>
              <a:t>Cisotto,Carretti</a:t>
            </a:r>
            <a:r>
              <a:rPr lang="it-IT" sz="2800" dirty="0" smtClean="0"/>
              <a:t>, Psicologia  della lettura e della scrittura , </a:t>
            </a:r>
            <a:r>
              <a:rPr lang="it-IT" sz="2800" dirty="0"/>
              <a:t>T</a:t>
            </a:r>
            <a:r>
              <a:rPr lang="it-IT" sz="2800" dirty="0" smtClean="0"/>
              <a:t>rento , Erickson.2001</a:t>
            </a:r>
          </a:p>
          <a:p>
            <a:endParaRPr lang="it-IT" sz="2800" dirty="0" smtClean="0"/>
          </a:p>
          <a:p>
            <a:r>
              <a:rPr lang="it-IT" sz="2800" dirty="0" err="1" smtClean="0"/>
              <a:t>Formisano</a:t>
            </a:r>
            <a:r>
              <a:rPr lang="it-IT" sz="2800" dirty="0" smtClean="0"/>
              <a:t>, </a:t>
            </a:r>
            <a:r>
              <a:rPr lang="it-IT" sz="2800" dirty="0" err="1" smtClean="0"/>
              <a:t>Zucchermaglio</a:t>
            </a:r>
            <a:r>
              <a:rPr lang="it-IT" sz="2800" dirty="0" smtClean="0"/>
              <a:t>, Pontecorvo, Guida alla lingua scritta, Roma, Editori, Riuniti,1988</a:t>
            </a:r>
          </a:p>
          <a:p>
            <a:endParaRPr lang="it-IT" sz="2800" dirty="0"/>
          </a:p>
          <a:p>
            <a:r>
              <a:rPr lang="it-IT" sz="2800" dirty="0" err="1" smtClean="0"/>
              <a:t>Orsolini</a:t>
            </a:r>
            <a:r>
              <a:rPr lang="it-IT" sz="2800" dirty="0" smtClean="0"/>
              <a:t> </a:t>
            </a:r>
            <a:r>
              <a:rPr lang="it-IT" sz="2800" dirty="0" err="1" smtClean="0"/>
              <a:t>Pontecorvo,La</a:t>
            </a:r>
            <a:r>
              <a:rPr lang="it-IT" sz="2800" dirty="0" smtClean="0"/>
              <a:t> costruzione del testo scritto, Firenze, La Nuova Italia,1991</a:t>
            </a:r>
            <a:endParaRPr lang="it-IT" sz="2800" dirty="0"/>
          </a:p>
        </p:txBody>
      </p:sp>
    </p:spTree>
    <p:extLst>
      <p:ext uri="{BB962C8B-B14F-4D97-AF65-F5344CB8AC3E}">
        <p14:creationId xmlns:p14="http://schemas.microsoft.com/office/powerpoint/2010/main" val="334172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5914" y="4508501"/>
            <a:ext cx="6408737" cy="1527175"/>
          </a:xfrm>
        </p:spPr>
        <p:txBody>
          <a:bodyPr/>
          <a:lstStyle/>
          <a:p>
            <a:pPr>
              <a:defRPr/>
            </a:pPr>
            <a:r>
              <a:rPr lang="it-IT" dirty="0"/>
              <a:t>adgrossi@unimore.it</a:t>
            </a:r>
          </a:p>
        </p:txBody>
      </p:sp>
      <p:pic>
        <p:nvPicPr>
          <p:cNvPr id="593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32175" y="620714"/>
            <a:ext cx="4275138" cy="42751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396" name="Segnaposto piè di pagina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None/>
            </a:pPr>
            <a:r>
              <a:rPr lang="en-US" altLang="it-IT" sz="1200">
                <a:solidFill>
                  <a:srgbClr val="898989"/>
                </a:solidFill>
              </a:rPr>
              <a:t>Adriano Grossi 25/9/2018</a:t>
            </a:r>
          </a:p>
        </p:txBody>
      </p:sp>
    </p:spTree>
    <p:extLst>
      <p:ext uri="{BB962C8B-B14F-4D97-AF65-F5344CB8AC3E}">
        <p14:creationId xmlns:p14="http://schemas.microsoft.com/office/powerpoint/2010/main" val="19934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8066" y="920814"/>
            <a:ext cx="9810961" cy="868839"/>
          </a:xfrm>
        </p:spPr>
        <p:txBody>
          <a:bodyPr/>
          <a:lstStyle/>
          <a:p>
            <a:r>
              <a:rPr lang="it-IT" dirty="0"/>
              <a:t>Scrittura, evento complesso</a:t>
            </a:r>
          </a:p>
        </p:txBody>
      </p:sp>
      <p:sp>
        <p:nvSpPr>
          <p:cNvPr id="3" name="Segnaposto contenuto 2"/>
          <p:cNvSpPr>
            <a:spLocks noGrp="1"/>
          </p:cNvSpPr>
          <p:nvPr>
            <p:ph idx="1"/>
          </p:nvPr>
        </p:nvSpPr>
        <p:spPr>
          <a:xfrm>
            <a:off x="0" y="1964040"/>
            <a:ext cx="10993990" cy="4217926"/>
          </a:xfrm>
        </p:spPr>
        <p:txBody>
          <a:bodyPr>
            <a:normAutofit lnSpcReduction="10000"/>
          </a:bodyPr>
          <a:lstStyle/>
          <a:p>
            <a:r>
              <a:rPr lang="it-IT" dirty="0">
                <a:solidFill>
                  <a:schemeClr val="accent2">
                    <a:lumMod val="40000"/>
                    <a:lumOff val="60000"/>
                  </a:schemeClr>
                </a:solidFill>
                <a:latin typeface="ArialMT"/>
              </a:rPr>
              <a:t>La scrittura è un’abilità altamente complessa che include il  motorio e il concettuale, per la cui riuscita sono indispensabili processi cognitivi diversi, in parte automatizzati e controllati. </a:t>
            </a:r>
            <a:endParaRPr lang="it-IT" dirty="0" smtClean="0">
              <a:solidFill>
                <a:schemeClr val="accent2">
                  <a:lumMod val="40000"/>
                  <a:lumOff val="60000"/>
                </a:schemeClr>
              </a:solidFill>
              <a:latin typeface="ArialMT"/>
            </a:endParaRPr>
          </a:p>
          <a:p>
            <a:r>
              <a:rPr lang="it-IT" dirty="0" err="1" smtClean="0">
                <a:solidFill>
                  <a:schemeClr val="accent2">
                    <a:lumMod val="40000"/>
                    <a:lumOff val="60000"/>
                  </a:schemeClr>
                </a:solidFill>
                <a:latin typeface="ArialMT"/>
              </a:rPr>
              <a:t>E’speculare</a:t>
            </a:r>
            <a:r>
              <a:rPr lang="it-IT" dirty="0" smtClean="0">
                <a:solidFill>
                  <a:schemeClr val="accent2">
                    <a:lumMod val="40000"/>
                    <a:lumOff val="60000"/>
                  </a:schemeClr>
                </a:solidFill>
                <a:latin typeface="ArialMT"/>
              </a:rPr>
              <a:t> alla lettura come </a:t>
            </a:r>
            <a:r>
              <a:rPr lang="it-IT" dirty="0" err="1" smtClean="0">
                <a:solidFill>
                  <a:schemeClr val="accent2">
                    <a:lumMod val="40000"/>
                    <a:lumOff val="60000"/>
                  </a:schemeClr>
                </a:solidFill>
                <a:latin typeface="ArialMT"/>
              </a:rPr>
              <a:t>decodifca</a:t>
            </a:r>
            <a:r>
              <a:rPr lang="it-IT" dirty="0" smtClean="0">
                <a:solidFill>
                  <a:schemeClr val="accent2">
                    <a:lumMod val="40000"/>
                    <a:lumOff val="60000"/>
                  </a:schemeClr>
                </a:solidFill>
                <a:latin typeface="ArialMT"/>
              </a:rPr>
              <a:t>; nota anche come (trans)codifica.</a:t>
            </a:r>
            <a:endParaRPr lang="it-IT" dirty="0">
              <a:solidFill>
                <a:schemeClr val="accent2">
                  <a:lumMod val="40000"/>
                  <a:lumOff val="60000"/>
                </a:schemeClr>
              </a:solidFill>
              <a:latin typeface="ArialMT"/>
            </a:endParaRPr>
          </a:p>
          <a:p>
            <a:r>
              <a:rPr lang="it-IT" dirty="0">
                <a:solidFill>
                  <a:schemeClr val="accent2">
                    <a:lumMod val="40000"/>
                    <a:lumOff val="60000"/>
                  </a:schemeClr>
                </a:solidFill>
                <a:latin typeface="ArialMT"/>
              </a:rPr>
              <a:t>E’ allora necessario distinguere:</a:t>
            </a:r>
          </a:p>
          <a:p>
            <a:r>
              <a:rPr lang="it-IT" sz="2000" dirty="0">
                <a:solidFill>
                  <a:schemeClr val="accent2">
                    <a:lumMod val="40000"/>
                    <a:lumOff val="60000"/>
                  </a:schemeClr>
                </a:solidFill>
                <a:latin typeface="Wingdings-Regular"/>
              </a:rPr>
              <a:t> </a:t>
            </a:r>
            <a:r>
              <a:rPr lang="it-IT" dirty="0">
                <a:solidFill>
                  <a:schemeClr val="accent2">
                    <a:lumMod val="40000"/>
                    <a:lumOff val="60000"/>
                  </a:schemeClr>
                </a:solidFill>
                <a:latin typeface="ArialMT"/>
              </a:rPr>
              <a:t>Grafismo (es. copia di una parola) → disgrafia</a:t>
            </a:r>
          </a:p>
          <a:p>
            <a:r>
              <a:rPr lang="it-IT" sz="2000" dirty="0">
                <a:solidFill>
                  <a:schemeClr val="accent2">
                    <a:lumMod val="40000"/>
                    <a:lumOff val="60000"/>
                  </a:schemeClr>
                </a:solidFill>
                <a:latin typeface="Wingdings-Regular"/>
              </a:rPr>
              <a:t> </a:t>
            </a:r>
            <a:r>
              <a:rPr lang="it-IT" dirty="0">
                <a:solidFill>
                  <a:schemeClr val="accent2">
                    <a:lumMod val="40000"/>
                    <a:lumOff val="60000"/>
                  </a:schemeClr>
                </a:solidFill>
                <a:latin typeface="ArialMT"/>
              </a:rPr>
              <a:t>Ortografia (es. dettato) → disortografia</a:t>
            </a:r>
          </a:p>
          <a:p>
            <a:r>
              <a:rPr lang="it-IT" sz="2000" dirty="0">
                <a:solidFill>
                  <a:schemeClr val="accent2">
                    <a:lumMod val="40000"/>
                    <a:lumOff val="60000"/>
                  </a:schemeClr>
                </a:solidFill>
                <a:latin typeface="Wingdings-Regular"/>
              </a:rPr>
              <a:t> </a:t>
            </a:r>
            <a:r>
              <a:rPr lang="it-IT" dirty="0">
                <a:solidFill>
                  <a:schemeClr val="accent2">
                    <a:lumMod val="40000"/>
                    <a:lumOff val="60000"/>
                  </a:schemeClr>
                </a:solidFill>
                <a:latin typeface="ArialMT"/>
              </a:rPr>
              <a:t>Produzione autonoma (es. scrivere un testo </a:t>
            </a:r>
            <a:r>
              <a:rPr lang="it-IT" dirty="0" smtClean="0">
                <a:solidFill>
                  <a:schemeClr val="accent2">
                    <a:lumMod val="40000"/>
                    <a:lumOff val="60000"/>
                  </a:schemeClr>
                </a:solidFill>
                <a:latin typeface="ArialMT"/>
              </a:rPr>
              <a:t>in autonomia</a:t>
            </a:r>
            <a:r>
              <a:rPr lang="it-IT" dirty="0">
                <a:solidFill>
                  <a:schemeClr val="accent2">
                    <a:lumMod val="40000"/>
                    <a:lumOff val="60000"/>
                  </a:schemeClr>
                </a:solidFill>
                <a:latin typeface="ArialMT"/>
              </a:rPr>
              <a:t>) → ….</a:t>
            </a:r>
            <a:endParaRPr lang="it-IT" dirty="0">
              <a:solidFill>
                <a:schemeClr val="accent2">
                  <a:lumMod val="40000"/>
                  <a:lumOff val="60000"/>
                </a:schemeClr>
              </a:solidFill>
            </a:endParaRPr>
          </a:p>
        </p:txBody>
      </p:sp>
      <p:sp>
        <p:nvSpPr>
          <p:cNvPr id="4" name="Segnaposto piè di pagina 3"/>
          <p:cNvSpPr>
            <a:spLocks noGrp="1"/>
          </p:cNvSpPr>
          <p:nvPr>
            <p:ph type="ftr" sz="quarter" idx="11"/>
          </p:nvPr>
        </p:nvSpPr>
        <p:spPr/>
        <p:txBody>
          <a:bodyPr/>
          <a:lstStyle/>
          <a:p>
            <a:pPr defTabSz="914259"/>
            <a:r>
              <a:rPr lang="en-US">
                <a:solidFill>
                  <a:prstClr val="black">
                    <a:tint val="75000"/>
                  </a:prstClr>
                </a:solidFill>
              </a:rPr>
              <a:t>Adriano Grossi 25/9/2018</a:t>
            </a:r>
          </a:p>
        </p:txBody>
      </p:sp>
    </p:spTree>
    <p:extLst>
      <p:ext uri="{BB962C8B-B14F-4D97-AF65-F5344CB8AC3E}">
        <p14:creationId xmlns:p14="http://schemas.microsoft.com/office/powerpoint/2010/main" val="42179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60818" y="688413"/>
            <a:ext cx="8958691" cy="868839"/>
          </a:xfrm>
        </p:spPr>
        <p:txBody>
          <a:bodyPr/>
          <a:lstStyle/>
          <a:p>
            <a:r>
              <a:rPr lang="it-IT" dirty="0"/>
              <a:t>A cosa serve scrivere?</a:t>
            </a:r>
          </a:p>
        </p:txBody>
      </p:sp>
      <p:sp>
        <p:nvSpPr>
          <p:cNvPr id="3" name="Segnaposto contenuto 2"/>
          <p:cNvSpPr>
            <a:spLocks noGrp="1"/>
          </p:cNvSpPr>
          <p:nvPr>
            <p:ph idx="1"/>
          </p:nvPr>
        </p:nvSpPr>
        <p:spPr>
          <a:xfrm>
            <a:off x="1616659" y="1682214"/>
            <a:ext cx="8958691" cy="5039265"/>
          </a:xfrm>
        </p:spPr>
        <p:txBody>
          <a:bodyPr/>
          <a:lstStyle/>
          <a:p>
            <a:r>
              <a:rPr lang="it-IT" dirty="0"/>
              <a:t>Con la scrittura da seimila anni trasferiamo su un supporto stabile  ciò che vogliamo comprendere successivamente</a:t>
            </a:r>
          </a:p>
          <a:p>
            <a:r>
              <a:rPr lang="it-IT" dirty="0"/>
              <a:t>Insomma liberiamo memoria.</a:t>
            </a:r>
          </a:p>
        </p:txBody>
      </p:sp>
      <p:sp>
        <p:nvSpPr>
          <p:cNvPr id="4" name="Segnaposto piè di pagina 3"/>
          <p:cNvSpPr>
            <a:spLocks noGrp="1"/>
          </p:cNvSpPr>
          <p:nvPr>
            <p:ph type="ftr" sz="quarter" idx="11"/>
          </p:nvPr>
        </p:nvSpPr>
        <p:spPr/>
        <p:txBody>
          <a:bodyPr/>
          <a:lstStyle/>
          <a:p>
            <a:pPr defTabSz="914259"/>
            <a:r>
              <a:rPr lang="en-US">
                <a:solidFill>
                  <a:prstClr val="black">
                    <a:tint val="75000"/>
                  </a:prstClr>
                </a:solidFill>
              </a:rPr>
              <a:t>Adriano Grossi 25/9/2018</a:t>
            </a:r>
          </a:p>
        </p:txBody>
      </p:sp>
    </p:spTree>
    <p:extLst>
      <p:ext uri="{BB962C8B-B14F-4D97-AF65-F5344CB8AC3E}">
        <p14:creationId xmlns:p14="http://schemas.microsoft.com/office/powerpoint/2010/main" val="191532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697162" y="2209800"/>
            <a:ext cx="7772400" cy="1143000"/>
          </a:xfrm>
          <a:prstGeom prst="rect">
            <a:avLst/>
          </a:prstGeom>
          <a:noFill/>
          <a:ln>
            <a:noFill/>
          </a:ln>
        </p:spPr>
        <p:txBody>
          <a:bodyPr lIns="91425" tIns="45700" rIns="91425" bIns="45700" anchor="ctr" anchorCtr="0">
            <a:noAutofit/>
          </a:bodyPr>
          <a:lstStyle/>
          <a:p>
            <a:pPr algn="ctr">
              <a:buClr>
                <a:schemeClr val="dk2"/>
              </a:buClr>
              <a:buSzPct val="25000"/>
            </a:pPr>
            <a:r>
              <a:rPr lang="en-US" sz="4000" b="1" dirty="0" err="1">
                <a:solidFill>
                  <a:srgbClr val="C00000"/>
                </a:solidFill>
                <a:latin typeface="Tahoma"/>
                <a:ea typeface="Tahoma"/>
                <a:cs typeface="Tahoma"/>
                <a:sym typeface="Tahoma"/>
              </a:rPr>
              <a:t>Scrittura</a:t>
            </a:r>
            <a:r>
              <a:rPr lang="en-US" sz="4000" b="1" dirty="0">
                <a:solidFill>
                  <a:srgbClr val="C00000"/>
                </a:solidFill>
                <a:latin typeface="Tahoma"/>
                <a:ea typeface="Tahoma"/>
                <a:cs typeface="Tahoma"/>
                <a:sym typeface="Tahoma"/>
              </a:rPr>
              <a:t> come </a:t>
            </a:r>
            <a:r>
              <a:rPr lang="en-US" sz="4000" b="1" dirty="0" err="1">
                <a:solidFill>
                  <a:srgbClr val="C00000"/>
                </a:solidFill>
                <a:latin typeface="Tahoma"/>
                <a:ea typeface="Tahoma"/>
                <a:cs typeface="Tahoma"/>
                <a:sym typeface="Tahoma"/>
              </a:rPr>
              <a:t>produzione</a:t>
            </a:r>
            <a:r>
              <a:rPr lang="en-US" sz="4000" b="1" dirty="0">
                <a:solidFill>
                  <a:srgbClr val="C00000"/>
                </a:solidFill>
                <a:latin typeface="Tahoma"/>
                <a:ea typeface="Tahoma"/>
                <a:cs typeface="Tahoma"/>
                <a:sym typeface="Tahoma"/>
              </a:rPr>
              <a:t> </a:t>
            </a:r>
            <a:r>
              <a:rPr lang="en-US" sz="4000" b="1" dirty="0" err="1">
                <a:solidFill>
                  <a:srgbClr val="C00000"/>
                </a:solidFill>
                <a:latin typeface="Tahoma"/>
                <a:ea typeface="Tahoma"/>
                <a:cs typeface="Tahoma"/>
                <a:sym typeface="Tahoma"/>
              </a:rPr>
              <a:t>autonoma</a:t>
            </a:r>
            <a:endParaRPr lang="en-US" sz="4000" b="1" dirty="0">
              <a:solidFill>
                <a:srgbClr val="C00000"/>
              </a:solidFill>
              <a:latin typeface="Tahoma"/>
              <a:ea typeface="Tahoma"/>
              <a:cs typeface="Tahoma"/>
              <a:sym typeface="Tahoma"/>
            </a:endParaRPr>
          </a:p>
        </p:txBody>
      </p:sp>
      <p:sp>
        <p:nvSpPr>
          <p:cNvPr id="2" name="Segnaposto piè di pagina 1"/>
          <p:cNvSpPr>
            <a:spLocks noGrp="1"/>
          </p:cNvSpPr>
          <p:nvPr>
            <p:ph type="ftr" idx="11"/>
          </p:nvPr>
        </p:nvSpPr>
        <p:spPr/>
        <p:txBody>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Arial"/>
                <a:cs typeface="Arial"/>
                <a:sym typeface="Arial"/>
              </a:rPr>
              <a:t>Adriano Grossi 25/9/2018</a:t>
            </a:r>
          </a:p>
        </p:txBody>
      </p:sp>
    </p:spTree>
    <p:extLst>
      <p:ext uri="{BB962C8B-B14F-4D97-AF65-F5344CB8AC3E}">
        <p14:creationId xmlns:p14="http://schemas.microsoft.com/office/powerpoint/2010/main" val="199643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bject 2"/>
          <p:cNvSpPr>
            <a:spLocks/>
          </p:cNvSpPr>
          <p:nvPr/>
        </p:nvSpPr>
        <p:spPr bwMode="auto">
          <a:xfrm>
            <a:off x="2024064" y="5945188"/>
            <a:ext cx="4897437" cy="912812"/>
          </a:xfrm>
          <a:custGeom>
            <a:avLst/>
            <a:gdLst>
              <a:gd name="T0" fmla="*/ 85248 w 4897755"/>
              <a:gd name="T1" fmla="*/ 20954 h 913129"/>
              <a:gd name="T2" fmla="*/ 3624806 w 4897755"/>
              <a:gd name="T3" fmla="*/ 896788 h 913129"/>
              <a:gd name="T4" fmla="*/ 4881320 w 4897755"/>
              <a:gd name="T5" fmla="*/ 896788 h 913129"/>
              <a:gd name="T6" fmla="*/ 85248 w 4897755"/>
              <a:gd name="T7" fmla="*/ 20954 h 913129"/>
              <a:gd name="T8" fmla="*/ 660 w 4897755"/>
              <a:gd name="T9" fmla="*/ 0 h 913129"/>
              <a:gd name="T10" fmla="*/ 0 w 4897755"/>
              <a:gd name="T11" fmla="*/ 5359 h 913129"/>
              <a:gd name="T12" fmla="*/ 85248 w 4897755"/>
              <a:gd name="T13" fmla="*/ 20954 h 913129"/>
              <a:gd name="T14" fmla="*/ 660 w 4897755"/>
              <a:gd name="T15" fmla="*/ 0 h 913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97755" h="913129">
                <a:moveTo>
                  <a:pt x="85554" y="21311"/>
                </a:moveTo>
                <a:lnTo>
                  <a:pt x="3636833" y="912810"/>
                </a:lnTo>
                <a:lnTo>
                  <a:pt x="4897511" y="912810"/>
                </a:lnTo>
                <a:lnTo>
                  <a:pt x="85554" y="21311"/>
                </a:lnTo>
                <a:close/>
              </a:path>
              <a:path w="4897755" h="913129">
                <a:moveTo>
                  <a:pt x="660" y="0"/>
                </a:moveTo>
                <a:lnTo>
                  <a:pt x="0" y="5461"/>
                </a:lnTo>
                <a:lnTo>
                  <a:pt x="85554" y="21311"/>
                </a:lnTo>
                <a:lnTo>
                  <a:pt x="660" y="0"/>
                </a:lnTo>
                <a:close/>
              </a:path>
            </a:pathLst>
          </a:custGeom>
          <a:solidFill>
            <a:srgbClr val="9FCA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it-IT">
              <a:solidFill>
                <a:srgbClr val="000000"/>
              </a:solidFill>
              <a:latin typeface="Arial" panose="020B0604020202020204" pitchFamily="34" charset="0"/>
              <a:cs typeface="Arial" panose="020B0604020202020204" pitchFamily="34" charset="0"/>
            </a:endParaRPr>
          </a:p>
        </p:txBody>
      </p:sp>
      <p:sp>
        <p:nvSpPr>
          <p:cNvPr id="30723" name="object 3"/>
          <p:cNvSpPr>
            <a:spLocks/>
          </p:cNvSpPr>
          <p:nvPr/>
        </p:nvSpPr>
        <p:spPr bwMode="auto">
          <a:xfrm>
            <a:off x="2009775" y="5938838"/>
            <a:ext cx="3652838" cy="919162"/>
          </a:xfrm>
          <a:custGeom>
            <a:avLst/>
            <a:gdLst>
              <a:gd name="T0" fmla="*/ 0 w 3653154"/>
              <a:gd name="T1" fmla="*/ 0 h 919479"/>
              <a:gd name="T2" fmla="*/ 7873 w 3653154"/>
              <a:gd name="T3" fmla="*/ 6248 h 919479"/>
              <a:gd name="T4" fmla="*/ 2857217 w 3653154"/>
              <a:gd name="T5" fmla="*/ 903137 h 919479"/>
              <a:gd name="T6" fmla="*/ 3637054 w 3653154"/>
              <a:gd name="T7" fmla="*/ 903137 h 919479"/>
              <a:gd name="T8" fmla="*/ 0 w 3653154"/>
              <a:gd name="T9" fmla="*/ 0 h 919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3154" h="919479">
                <a:moveTo>
                  <a:pt x="0" y="0"/>
                </a:moveTo>
                <a:lnTo>
                  <a:pt x="7924" y="6350"/>
                </a:lnTo>
                <a:lnTo>
                  <a:pt x="2869849" y="919160"/>
                </a:lnTo>
                <a:lnTo>
                  <a:pt x="3653138" y="9191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0" fontAlgn="base" hangingPunct="0">
              <a:spcBef>
                <a:spcPct val="0"/>
              </a:spcBef>
              <a:spcAft>
                <a:spcPct val="0"/>
              </a:spcAft>
            </a:pPr>
            <a:endParaRPr lang="it-IT">
              <a:solidFill>
                <a:srgbClr val="000000"/>
              </a:solidFill>
              <a:latin typeface="Arial" panose="020B0604020202020204" pitchFamily="34" charset="0"/>
              <a:cs typeface="Arial" panose="020B0604020202020204" pitchFamily="34" charset="0"/>
            </a:endParaRPr>
          </a:p>
        </p:txBody>
      </p:sp>
      <p:sp>
        <p:nvSpPr>
          <p:cNvPr id="30724" name="object 4"/>
          <p:cNvSpPr>
            <a:spLocks noChangeArrowheads="1"/>
          </p:cNvSpPr>
          <p:nvPr/>
        </p:nvSpPr>
        <p:spPr bwMode="auto">
          <a:xfrm>
            <a:off x="1524000" y="5789614"/>
            <a:ext cx="3398838" cy="10683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it-IT" altLang="it-IT" sz="1800">
              <a:solidFill>
                <a:srgbClr val="000000"/>
              </a:solidFill>
            </a:endParaRPr>
          </a:p>
        </p:txBody>
      </p:sp>
      <p:sp>
        <p:nvSpPr>
          <p:cNvPr id="30725" name="object 5"/>
          <p:cNvSpPr>
            <a:spLocks noChangeArrowheads="1"/>
          </p:cNvSpPr>
          <p:nvPr/>
        </p:nvSpPr>
        <p:spPr bwMode="auto">
          <a:xfrm>
            <a:off x="1524000" y="5783264"/>
            <a:ext cx="3373438" cy="10747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endParaRPr lang="it-IT" altLang="it-IT" sz="1800">
              <a:solidFill>
                <a:srgbClr val="000000"/>
              </a:solidFill>
            </a:endParaRPr>
          </a:p>
        </p:txBody>
      </p:sp>
      <p:sp>
        <p:nvSpPr>
          <p:cNvPr id="68614" name="object 6"/>
          <p:cNvSpPr>
            <a:spLocks noGrp="1"/>
          </p:cNvSpPr>
          <p:nvPr>
            <p:ph type="title"/>
          </p:nvPr>
        </p:nvSpPr>
        <p:spPr>
          <a:xfrm>
            <a:off x="2170114" y="1033617"/>
            <a:ext cx="7805737" cy="3877954"/>
          </a:xfrm>
        </p:spPr>
        <p:txBody>
          <a:bodyPr>
            <a:spAutoFit/>
          </a:bodyPr>
          <a:lstStyle/>
          <a:p>
            <a:pPr marL="268288" indent="-255588"/>
            <a:r>
              <a:rPr lang="it-IT" altLang="it-IT" sz="4800" dirty="0">
                <a:solidFill>
                  <a:srgbClr val="000000"/>
                </a:solidFill>
                <a:latin typeface="Calibri" panose="020F0502020204030204" pitchFamily="34" charset="0"/>
                <a:cs typeface="Arial" panose="020B0604020202020204" pitchFamily="34" charset="0"/>
              </a:rPr>
              <a:t>Noi non guardiamo alla scrittura come capacità di ortografizzare, ma come produzione testuale.</a:t>
            </a:r>
            <a:br>
              <a:rPr lang="it-IT" altLang="it-IT" sz="4800" dirty="0">
                <a:solidFill>
                  <a:srgbClr val="000000"/>
                </a:solidFill>
                <a:latin typeface="Calibri" panose="020F0502020204030204" pitchFamily="34" charset="0"/>
                <a:cs typeface="Arial" panose="020B0604020202020204" pitchFamily="34" charset="0"/>
              </a:rPr>
            </a:br>
            <a:r>
              <a:rPr lang="it-IT" altLang="it-IT" sz="4800" dirty="0">
                <a:solidFill>
                  <a:srgbClr val="000000"/>
                </a:solidFill>
                <a:latin typeface="Calibri" panose="020F0502020204030204" pitchFamily="34" charset="0"/>
                <a:cs typeface="Arial" panose="020B0604020202020204" pitchFamily="34" charset="0"/>
              </a:rPr>
              <a:t>.</a:t>
            </a:r>
            <a:endParaRPr lang="it-IT" altLang="it-IT" sz="4800" dirty="0">
              <a:latin typeface="Calibri" panose="020F0502020204030204" pitchFamily="34" charset="0"/>
              <a:cs typeface="Arial" panose="020B0604020202020204" pitchFamily="34" charset="0"/>
            </a:endParaRPr>
          </a:p>
        </p:txBody>
      </p:sp>
      <p:sp>
        <p:nvSpPr>
          <p:cNvPr id="8" name="object 8"/>
          <p:cNvSpPr>
            <a:spLocks noGrp="1"/>
          </p:cNvSpPr>
          <p:nvPr>
            <p:ph type="ftr" sz="quarter" idx="10"/>
          </p:nvPr>
        </p:nvSpPr>
        <p:spPr>
          <a:xfrm>
            <a:off x="5689600" y="6245225"/>
            <a:ext cx="3860800" cy="141064"/>
          </a:xfrm>
        </p:spPr>
        <p:txBody>
          <a:bodyPr rtlCol="0">
            <a:spAutoFit/>
          </a:bodyPr>
          <a:lstStyle/>
          <a:p>
            <a:pPr marL="9525" fontAlgn="base">
              <a:lnSpc>
                <a:spcPts val="1105"/>
              </a:lnSpc>
              <a:spcBef>
                <a:spcPct val="0"/>
              </a:spcBef>
              <a:spcAft>
                <a:spcPct val="0"/>
              </a:spcAft>
              <a:defRPr/>
            </a:pPr>
            <a:r>
              <a:rPr lang="it-IT" sz="1000">
                <a:solidFill>
                  <a:srgbClr val="000000"/>
                </a:solidFill>
              </a:rPr>
              <a:t>Adriano Grossi 25/9/2018</a:t>
            </a:r>
            <a:endParaRPr sz="1000">
              <a:solidFill>
                <a:srgbClr val="000000"/>
              </a:solidFill>
            </a:endParaRPr>
          </a:p>
        </p:txBody>
      </p:sp>
    </p:spTree>
    <p:extLst>
      <p:ext uri="{BB962C8B-B14F-4D97-AF65-F5344CB8AC3E}">
        <p14:creationId xmlns:p14="http://schemas.microsoft.com/office/powerpoint/2010/main" val="3705616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4"/>
                                        </p:tgtEl>
                                        <p:attrNameLst>
                                          <p:attrName>style.visibility</p:attrName>
                                        </p:attrNameLst>
                                      </p:cBhvr>
                                      <p:to>
                                        <p:strVal val="visible"/>
                                      </p:to>
                                    </p:set>
                                    <p:anim calcmode="lin" valueType="num">
                                      <p:cBhvr additive="base">
                                        <p:cTn id="7" dur="500" fill="hold"/>
                                        <p:tgtEl>
                                          <p:spTgt spid="68614"/>
                                        </p:tgtEl>
                                        <p:attrNameLst>
                                          <p:attrName>ppt_x</p:attrName>
                                        </p:attrNameLst>
                                      </p:cBhvr>
                                      <p:tavLst>
                                        <p:tav tm="0">
                                          <p:val>
                                            <p:strVal val="#ppt_x"/>
                                          </p:val>
                                        </p:tav>
                                        <p:tav tm="100000">
                                          <p:val>
                                            <p:strVal val="#ppt_x"/>
                                          </p:val>
                                        </p:tav>
                                      </p:tavLst>
                                    </p:anim>
                                    <p:anim calcmode="lin" valueType="num">
                                      <p:cBhvr additive="base">
                                        <p:cTn id="8" dur="500" fill="hold"/>
                                        <p:tgtEl>
                                          <p:spTgt spid="686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p:txBody>
          <a:bodyPr/>
          <a:lstStyle/>
          <a:p>
            <a:r>
              <a:rPr lang="it-IT" altLang="it-IT"/>
              <a:t>Indicazioni 2012</a:t>
            </a:r>
          </a:p>
        </p:txBody>
      </p:sp>
      <p:sp>
        <p:nvSpPr>
          <p:cNvPr id="36867" name="Segnaposto contenuto 2"/>
          <p:cNvSpPr>
            <a:spLocks noGrp="1"/>
          </p:cNvSpPr>
          <p:nvPr>
            <p:ph idx="1"/>
          </p:nvPr>
        </p:nvSpPr>
        <p:spPr>
          <a:xfrm>
            <a:off x="1981201" y="1600201"/>
            <a:ext cx="8507413" cy="4525963"/>
          </a:xfrm>
          <a:solidFill>
            <a:schemeClr val="tx2">
              <a:lumMod val="40000"/>
              <a:lumOff val="60000"/>
            </a:schemeClr>
          </a:solidFill>
        </p:spPr>
        <p:txBody>
          <a:bodyPr/>
          <a:lstStyle/>
          <a:p>
            <a:pPr marL="0" indent="0">
              <a:buNone/>
            </a:pPr>
            <a:r>
              <a:rPr lang="it-IT" altLang="it-IT" dirty="0">
                <a:latin typeface="Times New Roman" panose="02020603050405020304" pitchFamily="18" charset="0"/>
                <a:cs typeface="Times New Roman" panose="02020603050405020304" pitchFamily="18" charset="0"/>
              </a:rPr>
              <a:t>«La pratica della scrittura viene introdotta in modo graduale: qualunque sia il metodo usato dall’insegnante, durante la prima alfabetizzazione il bambino, partendo dall’esperienza, viene guidato </a:t>
            </a:r>
            <a:r>
              <a:rPr lang="it-IT" altLang="it-IT" i="1" dirty="0">
                <a:latin typeface="Times New Roman" panose="02020603050405020304" pitchFamily="18" charset="0"/>
                <a:cs typeface="Times New Roman" panose="02020603050405020304" pitchFamily="18" charset="0"/>
              </a:rPr>
              <a:t>contemporaneamente</a:t>
            </a:r>
            <a:r>
              <a:rPr lang="it-IT" altLang="it-IT" dirty="0">
                <a:latin typeface="Times New Roman" panose="02020603050405020304" pitchFamily="18" charset="0"/>
                <a:cs typeface="Times New Roman" panose="02020603050405020304" pitchFamily="18" charset="0"/>
              </a:rPr>
              <a:t> a leggere e scrivere parole e frasi sempre legate a </a:t>
            </a:r>
            <a:r>
              <a:rPr lang="it-IT" altLang="it-IT" i="1" dirty="0">
                <a:latin typeface="Times New Roman" panose="02020603050405020304" pitchFamily="18" charset="0"/>
                <a:cs typeface="Times New Roman" panose="02020603050405020304" pitchFamily="18" charset="0"/>
              </a:rPr>
              <a:t>bisogni comunicativi </a:t>
            </a:r>
            <a:r>
              <a:rPr lang="it-IT" altLang="it-IT" dirty="0">
                <a:latin typeface="Times New Roman" panose="02020603050405020304" pitchFamily="18" charset="0"/>
                <a:cs typeface="Times New Roman" panose="02020603050405020304" pitchFamily="18" charset="0"/>
              </a:rPr>
              <a:t>e inserite in contesti </a:t>
            </a:r>
            <a:r>
              <a:rPr lang="it-IT" altLang="it-IT" i="1" dirty="0">
                <a:latin typeface="Times New Roman" panose="02020603050405020304" pitchFamily="18" charset="0"/>
                <a:cs typeface="Times New Roman" panose="02020603050405020304" pitchFamily="18" charset="0"/>
              </a:rPr>
              <a:t>motivanti</a:t>
            </a:r>
            <a:r>
              <a:rPr lang="it-IT" altLang="it-IT" dirty="0">
                <a:latin typeface="Times New Roman" panose="02020603050405020304" pitchFamily="18" charset="0"/>
                <a:cs typeface="Times New Roman" panose="02020603050405020304" pitchFamily="18" charset="0"/>
              </a:rPr>
              <a:t>».</a:t>
            </a:r>
            <a:endParaRPr lang="it-IT" altLang="it-IT" dirty="0"/>
          </a:p>
        </p:txBody>
      </p:sp>
      <p:sp>
        <p:nvSpPr>
          <p:cNvPr id="34820" name="Segnaposto piè di pagina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s-ES" altLang="it-IT" sz="1400">
                <a:solidFill>
                  <a:srgbClr val="000000"/>
                </a:solidFill>
              </a:rPr>
              <a:t>Adriano Grossi 25/9/2018</a:t>
            </a:r>
          </a:p>
        </p:txBody>
      </p:sp>
    </p:spTree>
    <p:extLst>
      <p:ext uri="{BB962C8B-B14F-4D97-AF65-F5344CB8AC3E}">
        <p14:creationId xmlns:p14="http://schemas.microsoft.com/office/powerpoint/2010/main" val="3558296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bg/>
                                          </p:spTgt>
                                        </p:tgtEl>
                                        <p:attrNameLst>
                                          <p:attrName>style.visibility</p:attrName>
                                        </p:attrNameLst>
                                      </p:cBhvr>
                                      <p:to>
                                        <p:strVal val="visible"/>
                                      </p:to>
                                    </p:set>
                                    <p:anim calcmode="lin" valueType="num">
                                      <p:cBhvr additive="base">
                                        <p:cTn id="7" dur="500" fill="hold"/>
                                        <p:tgtEl>
                                          <p:spTgt spid="3686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Documento dei Saggi 1997</a:t>
            </a:r>
          </a:p>
        </p:txBody>
      </p:sp>
      <p:sp>
        <p:nvSpPr>
          <p:cNvPr id="3" name="Segnaposto contenuto 2"/>
          <p:cNvSpPr>
            <a:spLocks noGrp="1"/>
          </p:cNvSpPr>
          <p:nvPr>
            <p:ph idx="1"/>
          </p:nvPr>
        </p:nvSpPr>
        <p:spPr>
          <a:xfrm>
            <a:off x="1564216" y="1600200"/>
            <a:ext cx="10363200" cy="4495800"/>
          </a:xfrm>
        </p:spPr>
        <p:txBody>
          <a:bodyPr/>
          <a:lstStyle/>
          <a:p>
            <a:pPr marL="162560" indent="0">
              <a:buNone/>
            </a:pPr>
            <a:r>
              <a:rPr lang="it-IT" sz="2400" dirty="0"/>
              <a:t>«</a:t>
            </a:r>
            <a:r>
              <a:rPr lang="it-IT" sz="2400" i="1" dirty="0"/>
              <a:t>Soprattutto nelle prime fasi scolastiche occorre provvedere alla sostituzione, almeno parziale, di alcuni sistemi legati alla didattica tradizionale: il "tema" come composizione retorica in molti casi non è idoneo agli scopi ora indicati, e può con efficacia essere integrato in forma crescente (fino alla sua eventuale sostituzione) da attività di scrittura breve, funzionale, di rielaborazione e via dicendo. Il giovane deve essere preparato innanzi tutto alla comprensione e alla produzione di messaggi scritti pratici ed essenziali, condizione necessaria per la successiva acquisizione delle capacità di assimilare ed elaborare correttamente discorsi più complessi, e di argomentare in modo più approfondito e appropriato».</a:t>
            </a:r>
          </a:p>
        </p:txBody>
      </p:sp>
      <p:sp>
        <p:nvSpPr>
          <p:cNvPr id="4" name="Segnaposto piè di pagina 3"/>
          <p:cNvSpPr>
            <a:spLocks noGrp="1"/>
          </p:cNvSpPr>
          <p:nvPr>
            <p:ph type="ftr" sz="quarter" idx="11"/>
          </p:nvPr>
        </p:nvSpPr>
        <p:spPr/>
        <p:txBody>
          <a:bodyPr/>
          <a:lstStyle/>
          <a:p>
            <a:pPr fontAlgn="base">
              <a:spcBef>
                <a:spcPct val="0"/>
              </a:spcBef>
              <a:spcAft>
                <a:spcPct val="0"/>
              </a:spcAft>
              <a:defRPr/>
            </a:pPr>
            <a:r>
              <a:rPr lang="es-ES">
                <a:solidFill>
                  <a:srgbClr val="000000"/>
                </a:solidFill>
              </a:rPr>
              <a:t>Adriano Grossi 25/9/2018</a:t>
            </a:r>
          </a:p>
        </p:txBody>
      </p:sp>
    </p:spTree>
    <p:extLst>
      <p:ext uri="{BB962C8B-B14F-4D97-AF65-F5344CB8AC3E}">
        <p14:creationId xmlns:p14="http://schemas.microsoft.com/office/powerpoint/2010/main" val="192017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Il primo laboratorio di testualità</a:t>
            </a:r>
          </a:p>
        </p:txBody>
      </p:sp>
      <p:sp>
        <p:nvSpPr>
          <p:cNvPr id="30723" name="Segnaposto contenuto 2"/>
          <p:cNvSpPr>
            <a:spLocks noGrp="1"/>
          </p:cNvSpPr>
          <p:nvPr>
            <p:ph idx="1"/>
          </p:nvPr>
        </p:nvSpPr>
        <p:spPr>
          <a:xfrm>
            <a:off x="1987550" y="1411289"/>
            <a:ext cx="8229600" cy="4878387"/>
          </a:xfrm>
          <a:solidFill>
            <a:schemeClr val="accent1">
              <a:lumMod val="60000"/>
              <a:lumOff val="40000"/>
            </a:schemeClr>
          </a:solidFill>
        </p:spPr>
        <p:txBody>
          <a:bodyPr/>
          <a:lstStyle/>
          <a:p>
            <a:pPr>
              <a:lnSpc>
                <a:spcPct val="102000"/>
              </a:lnSpc>
              <a:spcBef>
                <a:spcPct val="0"/>
              </a:spcBef>
              <a:buClr>
                <a:srgbClr val="93A299"/>
              </a:buClr>
              <a:buSzPct val="100000"/>
              <a:buFont typeface="Arial" panose="020B0604020202020204" pitchFamily="34" charset="0"/>
              <a:buChar char="•"/>
              <a:defRPr/>
            </a:pPr>
            <a:r>
              <a:rPr lang="it-IT" altLang="ko-KR" sz="2800" dirty="0">
                <a:solidFill>
                  <a:srgbClr val="292934"/>
                </a:solidFill>
                <a:ea typeface="굴림" charset="-127"/>
                <a:cs typeface="Arial" pitchFamily="34" charset="0"/>
              </a:rPr>
              <a:t>Dove ricondurre lo «scrivibile» secondo i contributi della ricerca linguistica?</a:t>
            </a:r>
          </a:p>
          <a:p>
            <a:pPr>
              <a:lnSpc>
                <a:spcPct val="102000"/>
              </a:lnSpc>
              <a:spcBef>
                <a:spcPct val="0"/>
              </a:spcBef>
              <a:buClr>
                <a:srgbClr val="93A299"/>
              </a:buClr>
              <a:buSzPct val="100000"/>
              <a:buFont typeface="Arial" panose="020B0604020202020204" pitchFamily="34" charset="0"/>
              <a:buChar char="•"/>
              <a:defRPr/>
            </a:pPr>
            <a:r>
              <a:rPr lang="it-IT" altLang="ko-KR" sz="2800" dirty="0">
                <a:solidFill>
                  <a:srgbClr val="292934"/>
                </a:solidFill>
                <a:ea typeface="굴림" charset="-127"/>
                <a:cs typeface="Arial" pitchFamily="34" charset="0"/>
              </a:rPr>
              <a:t>Nei testi</a:t>
            </a:r>
          </a:p>
          <a:p>
            <a:pPr marL="342900" indent="-342900">
              <a:buClrTx/>
              <a:buSzTx/>
              <a:buFontTx/>
              <a:buChar char="•"/>
              <a:defRPr/>
            </a:pPr>
            <a:r>
              <a:rPr lang="it-IT" sz="3000" kern="0" dirty="0">
                <a:solidFill>
                  <a:srgbClr val="000000"/>
                </a:solidFill>
                <a:cs typeface="Arial"/>
              </a:rPr>
              <a:t>Il testo, secondo la migliore tradizione della scuola attiva, risponde ad un bisogno di comunicazione.</a:t>
            </a:r>
          </a:p>
          <a:p>
            <a:pPr marL="342900" indent="-342900">
              <a:buClrTx/>
              <a:buSzTx/>
              <a:buFontTx/>
              <a:buChar char="•"/>
              <a:defRPr/>
            </a:pPr>
            <a:r>
              <a:rPr lang="it-IT" sz="3000" kern="0" dirty="0" smtClean="0">
                <a:solidFill>
                  <a:srgbClr val="000000"/>
                </a:solidFill>
                <a:cs typeface="Arial"/>
              </a:rPr>
              <a:t>Perché e come scrivere</a:t>
            </a:r>
          </a:p>
          <a:p>
            <a:pPr marL="342900" indent="-342900">
              <a:buClrTx/>
              <a:buSzTx/>
              <a:buFontTx/>
              <a:buChar char="•"/>
              <a:defRPr/>
            </a:pPr>
            <a:r>
              <a:rPr lang="it-IT" sz="3000" dirty="0" smtClean="0">
                <a:solidFill>
                  <a:srgbClr val="000000"/>
                </a:solidFill>
              </a:rPr>
              <a:t>Avvalersi di enunciati organizzati, «intessuti», non solo frasi e o periodi.</a:t>
            </a:r>
            <a:endParaRPr lang="it-IT" sz="3000" kern="0" dirty="0">
              <a:solidFill>
                <a:srgbClr val="000000"/>
              </a:solidFill>
              <a:cs typeface="Arial"/>
            </a:endParaRPr>
          </a:p>
          <a:p>
            <a:pPr>
              <a:lnSpc>
                <a:spcPct val="102000"/>
              </a:lnSpc>
              <a:spcBef>
                <a:spcPct val="0"/>
              </a:spcBef>
              <a:buClr>
                <a:srgbClr val="93A299"/>
              </a:buClr>
              <a:buSzPct val="100000"/>
              <a:defRPr/>
            </a:pPr>
            <a:endParaRPr lang="it-IT" altLang="ko-KR" sz="2800" dirty="0">
              <a:solidFill>
                <a:srgbClr val="292934"/>
              </a:solidFill>
              <a:ea typeface="굴림" charset="-127"/>
              <a:cs typeface="Arial" pitchFamily="34" charset="0"/>
            </a:endParaRPr>
          </a:p>
          <a:p>
            <a:pPr marL="0" indent="0">
              <a:lnSpc>
                <a:spcPct val="102000"/>
              </a:lnSpc>
              <a:spcBef>
                <a:spcPct val="0"/>
              </a:spcBef>
              <a:buClr>
                <a:srgbClr val="93A299"/>
              </a:buClr>
              <a:buSzPct val="100000"/>
              <a:buNone/>
              <a:defRPr/>
            </a:pPr>
            <a:endParaRPr lang="ko-KR" altLang="en-US" sz="2800" dirty="0">
              <a:solidFill>
                <a:srgbClr val="292934"/>
              </a:solidFill>
              <a:ea typeface="굴림" charset="-127"/>
              <a:cs typeface="Arial" pitchFamily="34" charset="0"/>
            </a:endParaRPr>
          </a:p>
        </p:txBody>
      </p:sp>
      <p:sp>
        <p:nvSpPr>
          <p:cNvPr id="31748"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a:solidFill>
                  <a:srgbClr val="FFFFFF"/>
                </a:solidFill>
              </a:rPr>
              <a:t>Adriano Grossi 25/9/2018</a:t>
            </a:r>
          </a:p>
        </p:txBody>
      </p:sp>
    </p:spTree>
    <p:extLst>
      <p:ext uri="{BB962C8B-B14F-4D97-AF65-F5344CB8AC3E}">
        <p14:creationId xmlns:p14="http://schemas.microsoft.com/office/powerpoint/2010/main" val="3252053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anim calcmode="lin" valueType="num">
                                      <p:cBhvr additive="base">
                                        <p:cTn id="7" dur="500" fill="hold"/>
                                        <p:tgtEl>
                                          <p:spTgt spid="3072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additive="base">
                                        <p:cTn id="19"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additive="base">
                                        <p:cTn id="25"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 calcmode="lin" valueType="num">
                                      <p:cBhvr additive="base">
                                        <p:cTn id="31"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4" end="4"/>
                                            </p:txEl>
                                          </p:spTgt>
                                        </p:tgtEl>
                                        <p:attrNameLst>
                                          <p:attrName>style.visibility</p:attrName>
                                        </p:attrNameLst>
                                      </p:cBhvr>
                                      <p:to>
                                        <p:strVal val="visible"/>
                                      </p:to>
                                    </p:set>
                                    <p:anim calcmode="lin" valueType="num">
                                      <p:cBhvr additive="base">
                                        <p:cTn id="37"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697162" y="2209800"/>
            <a:ext cx="7772400" cy="1143000"/>
          </a:xfrm>
          <a:prstGeom prst="rect">
            <a:avLst/>
          </a:prstGeom>
          <a:noFill/>
          <a:ln>
            <a:noFill/>
          </a:ln>
        </p:spPr>
        <p:txBody>
          <a:bodyPr lIns="91425" tIns="45700" rIns="91425" bIns="45700" anchor="ctr" anchorCtr="0">
            <a:noAutofit/>
          </a:bodyPr>
          <a:lstStyle/>
          <a:p>
            <a:pPr algn="ctr">
              <a:buClr>
                <a:schemeClr val="dk2"/>
              </a:buClr>
              <a:buSzPct val="25000"/>
            </a:pPr>
            <a:r>
              <a:rPr lang="en-US" sz="4000" b="1" dirty="0" smtClean="0">
                <a:solidFill>
                  <a:srgbClr val="C00000"/>
                </a:solidFill>
                <a:latin typeface="Tahoma"/>
                <a:ea typeface="Tahoma"/>
                <a:cs typeface="Tahoma"/>
                <a:sym typeface="Tahoma"/>
              </a:rPr>
              <a:t>I </a:t>
            </a:r>
            <a:r>
              <a:rPr lang="en-US" sz="4000" b="1" dirty="0" err="1" smtClean="0">
                <a:solidFill>
                  <a:srgbClr val="C00000"/>
                </a:solidFill>
                <a:latin typeface="Tahoma"/>
                <a:ea typeface="Tahoma"/>
                <a:cs typeface="Tahoma"/>
                <a:sym typeface="Tahoma"/>
              </a:rPr>
              <a:t>riferimenti</a:t>
            </a:r>
            <a:r>
              <a:rPr lang="en-US" sz="4000" b="1" dirty="0" smtClean="0">
                <a:solidFill>
                  <a:srgbClr val="C00000"/>
                </a:solidFill>
                <a:latin typeface="Tahoma"/>
                <a:ea typeface="Tahoma"/>
                <a:cs typeface="Tahoma"/>
                <a:sym typeface="Tahoma"/>
              </a:rPr>
              <a:t>: </a:t>
            </a:r>
            <a:r>
              <a:rPr lang="en-US" sz="4000" b="1" dirty="0" err="1">
                <a:solidFill>
                  <a:srgbClr val="C00000"/>
                </a:solidFill>
                <a:latin typeface="Tahoma"/>
                <a:ea typeface="Tahoma"/>
                <a:cs typeface="Tahoma"/>
                <a:sym typeface="Tahoma"/>
              </a:rPr>
              <a:t>F</a:t>
            </a:r>
            <a:r>
              <a:rPr lang="en-US" sz="4000" b="1" dirty="0" err="1" smtClean="0">
                <a:solidFill>
                  <a:srgbClr val="C00000"/>
                </a:solidFill>
                <a:latin typeface="Tahoma"/>
                <a:ea typeface="Tahoma"/>
                <a:cs typeface="Tahoma"/>
                <a:sym typeface="Tahoma"/>
              </a:rPr>
              <a:t>reinet</a:t>
            </a:r>
            <a:r>
              <a:rPr lang="en-US" sz="4000" b="1" dirty="0" smtClean="0">
                <a:solidFill>
                  <a:srgbClr val="C00000"/>
                </a:solidFill>
                <a:latin typeface="Tahoma"/>
                <a:ea typeface="Tahoma"/>
                <a:cs typeface="Tahoma"/>
                <a:sym typeface="Tahoma"/>
              </a:rPr>
              <a:t> e </a:t>
            </a:r>
            <a:r>
              <a:rPr lang="en-US" sz="4000" b="1" dirty="0" err="1" smtClean="0">
                <a:solidFill>
                  <a:srgbClr val="C00000"/>
                </a:solidFill>
                <a:latin typeface="Tahoma"/>
                <a:ea typeface="Tahoma"/>
                <a:cs typeface="Tahoma"/>
                <a:sym typeface="Tahoma"/>
              </a:rPr>
              <a:t>Barbiana</a:t>
            </a:r>
            <a:endParaRPr lang="en-US" sz="4000" b="1" dirty="0">
              <a:solidFill>
                <a:srgbClr val="C00000"/>
              </a:solidFill>
              <a:latin typeface="Tahoma"/>
              <a:ea typeface="Tahoma"/>
              <a:cs typeface="Tahoma"/>
              <a:sym typeface="Tahoma"/>
            </a:endParaRPr>
          </a:p>
        </p:txBody>
      </p:sp>
      <p:sp>
        <p:nvSpPr>
          <p:cNvPr id="2" name="Segnaposto piè di pagina 1"/>
          <p:cNvSpPr>
            <a:spLocks noGrp="1"/>
          </p:cNvSpPr>
          <p:nvPr>
            <p:ph type="ftr" idx="11"/>
          </p:nvPr>
        </p:nvSpPr>
        <p:spPr/>
        <p:txBody>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Arial"/>
                <a:cs typeface="Arial"/>
                <a:sym typeface="Arial"/>
              </a:rPr>
              <a:t>Adriano Grossi 25/9/2018</a:t>
            </a:r>
          </a:p>
        </p:txBody>
      </p:sp>
    </p:spTree>
    <p:extLst>
      <p:ext uri="{BB962C8B-B14F-4D97-AF65-F5344CB8AC3E}">
        <p14:creationId xmlns:p14="http://schemas.microsoft.com/office/powerpoint/2010/main" val="10592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Il primo laboratorio di testualità</a:t>
            </a:r>
          </a:p>
        </p:txBody>
      </p:sp>
      <p:sp>
        <p:nvSpPr>
          <p:cNvPr id="30723" name="Segnaposto contenuto 2"/>
          <p:cNvSpPr>
            <a:spLocks noGrp="1"/>
          </p:cNvSpPr>
          <p:nvPr>
            <p:ph idx="1"/>
          </p:nvPr>
        </p:nvSpPr>
        <p:spPr>
          <a:xfrm>
            <a:off x="1987550" y="1411289"/>
            <a:ext cx="8229600" cy="4878387"/>
          </a:xfrm>
          <a:solidFill>
            <a:schemeClr val="accent1">
              <a:lumMod val="60000"/>
              <a:lumOff val="40000"/>
            </a:schemeClr>
          </a:solidFill>
        </p:spPr>
        <p:txBody>
          <a:bodyPr/>
          <a:lstStyle/>
          <a:p>
            <a:pPr>
              <a:lnSpc>
                <a:spcPct val="102000"/>
              </a:lnSpc>
              <a:spcBef>
                <a:spcPct val="0"/>
              </a:spcBef>
              <a:buClr>
                <a:srgbClr val="93A299"/>
              </a:buClr>
              <a:buSzPct val="100000"/>
              <a:buFont typeface="Arial" panose="020B0604020202020204" pitchFamily="34" charset="0"/>
              <a:buChar char="•"/>
              <a:defRPr/>
            </a:pPr>
            <a:r>
              <a:rPr lang="it-IT" altLang="ko-KR" sz="2800" dirty="0" smtClean="0">
                <a:solidFill>
                  <a:srgbClr val="292934"/>
                </a:solidFill>
                <a:ea typeface="굴림" charset="-127"/>
                <a:cs typeface="Arial" pitchFamily="34" charset="0"/>
              </a:rPr>
              <a:t>Origina dalla migliore tradizione della «Scuola attiva»</a:t>
            </a:r>
            <a:endParaRPr lang="it-IT" sz="3000" kern="0" dirty="0">
              <a:solidFill>
                <a:srgbClr val="000000"/>
              </a:solidFill>
              <a:cs typeface="Arial"/>
            </a:endParaRPr>
          </a:p>
          <a:p>
            <a:pPr marL="342900" indent="-342900">
              <a:buClrTx/>
              <a:buSzTx/>
              <a:buFontTx/>
              <a:buChar char="•"/>
              <a:defRPr/>
            </a:pPr>
            <a:r>
              <a:rPr lang="it-IT" sz="3000" kern="0" dirty="0" smtClean="0">
                <a:solidFill>
                  <a:srgbClr val="000000"/>
                </a:solidFill>
                <a:cs typeface="Arial"/>
              </a:rPr>
              <a:t>Tecniche di base </a:t>
            </a:r>
            <a:r>
              <a:rPr lang="it-IT" sz="3000" kern="0" dirty="0" err="1" smtClean="0">
                <a:solidFill>
                  <a:srgbClr val="000000"/>
                </a:solidFill>
                <a:cs typeface="Arial"/>
              </a:rPr>
              <a:t>Freinet</a:t>
            </a:r>
            <a:r>
              <a:rPr lang="it-IT" sz="3000" kern="0" dirty="0">
                <a:solidFill>
                  <a:srgbClr val="000000"/>
                </a:solidFill>
                <a:cs typeface="Arial"/>
              </a:rPr>
              <a:t>: testo libero, messa a punto, stampa, giornalino.</a:t>
            </a:r>
          </a:p>
          <a:p>
            <a:pPr marL="342900" indent="-342900">
              <a:buClrTx/>
              <a:buSzTx/>
              <a:buFontTx/>
              <a:buChar char="•"/>
              <a:defRPr/>
            </a:pPr>
            <a:r>
              <a:rPr lang="it-IT" sz="3000" kern="0" dirty="0">
                <a:solidFill>
                  <a:srgbClr val="000000"/>
                </a:solidFill>
                <a:cs typeface="Arial"/>
              </a:rPr>
              <a:t>No «pensierini» o temi, proposte artificiose.</a:t>
            </a:r>
          </a:p>
          <a:p>
            <a:pPr>
              <a:lnSpc>
                <a:spcPct val="102000"/>
              </a:lnSpc>
              <a:spcBef>
                <a:spcPct val="0"/>
              </a:spcBef>
              <a:buClr>
                <a:srgbClr val="93A299"/>
              </a:buClr>
              <a:buSzPct val="100000"/>
              <a:defRPr/>
            </a:pPr>
            <a:endParaRPr lang="it-IT" altLang="ko-KR" sz="2800" dirty="0">
              <a:solidFill>
                <a:srgbClr val="292934"/>
              </a:solidFill>
              <a:ea typeface="굴림" charset="-127"/>
              <a:cs typeface="Arial" pitchFamily="34" charset="0"/>
            </a:endParaRPr>
          </a:p>
          <a:p>
            <a:pPr marL="0" indent="0">
              <a:lnSpc>
                <a:spcPct val="102000"/>
              </a:lnSpc>
              <a:spcBef>
                <a:spcPct val="0"/>
              </a:spcBef>
              <a:buClr>
                <a:srgbClr val="93A299"/>
              </a:buClr>
              <a:buSzPct val="100000"/>
              <a:buNone/>
              <a:defRPr/>
            </a:pPr>
            <a:endParaRPr lang="ko-KR" altLang="en-US" sz="2800" dirty="0">
              <a:solidFill>
                <a:srgbClr val="292934"/>
              </a:solidFill>
              <a:ea typeface="굴림" charset="-127"/>
              <a:cs typeface="Arial" pitchFamily="34" charset="0"/>
            </a:endParaRPr>
          </a:p>
        </p:txBody>
      </p:sp>
      <p:sp>
        <p:nvSpPr>
          <p:cNvPr id="31748"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a:solidFill>
                  <a:srgbClr val="FFFFFF"/>
                </a:solidFill>
              </a:rPr>
              <a:t>Adriano Grossi 25/9/2018</a:t>
            </a:r>
          </a:p>
        </p:txBody>
      </p:sp>
    </p:spTree>
    <p:extLst>
      <p:ext uri="{BB962C8B-B14F-4D97-AF65-F5344CB8AC3E}">
        <p14:creationId xmlns:p14="http://schemas.microsoft.com/office/powerpoint/2010/main" val="3460172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anim calcmode="lin" valueType="num">
                                      <p:cBhvr additive="base">
                                        <p:cTn id="7" dur="500" fill="hold"/>
                                        <p:tgtEl>
                                          <p:spTgt spid="3072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additive="base">
                                        <p:cTn id="19"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additive="base">
                                        <p:cTn id="25"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Indice</a:t>
            </a:r>
          </a:p>
        </p:txBody>
      </p:sp>
      <p:sp>
        <p:nvSpPr>
          <p:cNvPr id="3" name="Segnaposto contenuto 2"/>
          <p:cNvSpPr>
            <a:spLocks noGrp="1"/>
          </p:cNvSpPr>
          <p:nvPr>
            <p:ph idx="1"/>
          </p:nvPr>
        </p:nvSpPr>
        <p:spPr/>
        <p:txBody>
          <a:bodyPr/>
          <a:lstStyle/>
          <a:p>
            <a:r>
              <a:rPr lang="it-IT" dirty="0"/>
              <a:t>La scrittura come </a:t>
            </a:r>
            <a:r>
              <a:rPr lang="it-IT" dirty="0" err="1"/>
              <a:t>ortografizzazione</a:t>
            </a:r>
            <a:endParaRPr lang="it-IT" dirty="0"/>
          </a:p>
          <a:p>
            <a:r>
              <a:rPr lang="it-IT" dirty="0"/>
              <a:t>La scrittura come produzione </a:t>
            </a:r>
            <a:r>
              <a:rPr lang="it-IT" dirty="0" smtClean="0"/>
              <a:t>autonoma</a:t>
            </a:r>
          </a:p>
          <a:p>
            <a:r>
              <a:rPr lang="it-IT" dirty="0" smtClean="0"/>
              <a:t>I riferimenti: </a:t>
            </a:r>
            <a:r>
              <a:rPr lang="it-IT" dirty="0" err="1" smtClean="0"/>
              <a:t>Freinet</a:t>
            </a:r>
            <a:r>
              <a:rPr lang="it-IT" dirty="0" smtClean="0"/>
              <a:t> e </a:t>
            </a:r>
            <a:r>
              <a:rPr lang="it-IT" dirty="0" err="1" smtClean="0"/>
              <a:t>Barbiana</a:t>
            </a:r>
            <a:endParaRPr lang="it-IT" dirty="0"/>
          </a:p>
          <a:p>
            <a:r>
              <a:rPr lang="it-IT" dirty="0"/>
              <a:t>Il testo, esito di un complesso lavoro epistemico (manufatto cognitivo) </a:t>
            </a:r>
          </a:p>
          <a:p>
            <a:r>
              <a:rPr lang="it-IT" dirty="0"/>
              <a:t>Le fasi ricorsive di produzione</a:t>
            </a:r>
          </a:p>
          <a:p>
            <a:r>
              <a:rPr lang="it-IT" dirty="0" smtClean="0"/>
              <a:t>Noi scriviamo testi col dettato muto e l’</a:t>
            </a:r>
            <a:r>
              <a:rPr lang="it-IT" dirty="0" err="1" smtClean="0"/>
              <a:t>autodettato</a:t>
            </a:r>
            <a:endParaRPr lang="it-IT" dirty="0"/>
          </a:p>
          <a:p>
            <a:r>
              <a:rPr lang="it-IT" dirty="0" smtClean="0"/>
              <a:t>Riflettere sulla lingua Smontare e rimontare frasi</a:t>
            </a:r>
            <a:endParaRPr lang="it-IT" dirty="0"/>
          </a:p>
        </p:txBody>
      </p:sp>
      <p:sp>
        <p:nvSpPr>
          <p:cNvPr id="4" name="Segnaposto piè di pagina 3"/>
          <p:cNvSpPr>
            <a:spLocks noGrp="1"/>
          </p:cNvSpPr>
          <p:nvPr>
            <p:ph type="ftr" sz="quarter" idx="11"/>
          </p:nvPr>
        </p:nvSpPr>
        <p:spPr/>
        <p:txBody>
          <a:bodyPr/>
          <a:lstStyle/>
          <a:p>
            <a:pPr marL="0" marR="0" lvl="0" indent="0" algn="ctr" defTabSz="914259"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Tree>
    <p:extLst>
      <p:ext uri="{BB962C8B-B14F-4D97-AF65-F5344CB8AC3E}">
        <p14:creationId xmlns:p14="http://schemas.microsoft.com/office/powerpoint/2010/main" val="252849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68976" y="242791"/>
            <a:ext cx="9273248" cy="936154"/>
          </a:xfrm>
          <a:prstGeom prst="rect">
            <a:avLst/>
          </a:prstGeom>
        </p:spPr>
        <p:txBody>
          <a:bodyPr vert="horz" wrap="square" lIns="0" tIns="12700" rIns="0" bIns="0" rtlCol="0">
            <a:spAutoFit/>
          </a:bodyPr>
          <a:lstStyle/>
          <a:p>
            <a:pPr marL="12700">
              <a:spcBef>
                <a:spcPts val="100"/>
              </a:spcBef>
            </a:pPr>
            <a:r>
              <a:rPr sz="6000" b="0" spc="-85" dirty="0">
                <a:latin typeface="Arial"/>
                <a:cs typeface="Arial"/>
              </a:rPr>
              <a:t>Tecniche </a:t>
            </a:r>
            <a:r>
              <a:rPr sz="6000" b="0" dirty="0">
                <a:latin typeface="Arial"/>
                <a:cs typeface="Arial"/>
              </a:rPr>
              <a:t>di</a:t>
            </a:r>
            <a:r>
              <a:rPr sz="6000" b="0" spc="5" dirty="0">
                <a:latin typeface="Arial"/>
                <a:cs typeface="Arial"/>
              </a:rPr>
              <a:t> </a:t>
            </a:r>
            <a:r>
              <a:rPr sz="6000" b="0" dirty="0">
                <a:latin typeface="Arial"/>
                <a:cs typeface="Arial"/>
              </a:rPr>
              <a:t>base</a:t>
            </a:r>
            <a:r>
              <a:rPr lang="it-IT" sz="6000" b="0" dirty="0">
                <a:latin typeface="Arial"/>
                <a:cs typeface="Arial"/>
              </a:rPr>
              <a:t> di </a:t>
            </a:r>
            <a:r>
              <a:rPr lang="it-IT" sz="6000" b="0" dirty="0" err="1">
                <a:latin typeface="Arial"/>
                <a:cs typeface="Arial"/>
              </a:rPr>
              <a:t>Freinet</a:t>
            </a:r>
            <a:endParaRPr sz="6000" dirty="0">
              <a:latin typeface="Arial"/>
              <a:cs typeface="Arial"/>
            </a:endParaRPr>
          </a:p>
        </p:txBody>
      </p:sp>
      <p:sp>
        <p:nvSpPr>
          <p:cNvPr id="3" name="object 3"/>
          <p:cNvSpPr txBox="1"/>
          <p:nvPr/>
        </p:nvSpPr>
        <p:spPr>
          <a:xfrm>
            <a:off x="2403170" y="1280293"/>
            <a:ext cx="6701642" cy="4648067"/>
          </a:xfrm>
          <a:prstGeom prst="rect">
            <a:avLst/>
          </a:prstGeom>
        </p:spPr>
        <p:txBody>
          <a:bodyPr vert="horz" wrap="square" lIns="0" tIns="13335" rIns="0" bIns="0" rtlCol="0">
            <a:spAutoFit/>
          </a:bodyPr>
          <a:lstStyle/>
          <a:p>
            <a:pPr marL="12700">
              <a:spcBef>
                <a:spcPts val="105"/>
              </a:spcBef>
            </a:pPr>
            <a:r>
              <a:rPr sz="3200" spc="-70" dirty="0" err="1">
                <a:solidFill>
                  <a:srgbClr val="00AF50"/>
                </a:solidFill>
                <a:latin typeface="Arial"/>
                <a:cs typeface="Arial"/>
              </a:rPr>
              <a:t>Testo</a:t>
            </a:r>
            <a:r>
              <a:rPr sz="3200" spc="-35" dirty="0">
                <a:solidFill>
                  <a:srgbClr val="00AF50"/>
                </a:solidFill>
                <a:latin typeface="Arial"/>
                <a:cs typeface="Arial"/>
              </a:rPr>
              <a:t> </a:t>
            </a:r>
            <a:r>
              <a:rPr sz="3200" spc="-5" dirty="0" smtClean="0">
                <a:solidFill>
                  <a:srgbClr val="00AF50"/>
                </a:solidFill>
                <a:latin typeface="Arial"/>
                <a:cs typeface="Arial"/>
              </a:rPr>
              <a:t>libero</a:t>
            </a:r>
            <a:endParaRPr lang="it-IT" sz="3200" spc="-5" dirty="0" smtClean="0">
              <a:solidFill>
                <a:srgbClr val="00AF50"/>
              </a:solidFill>
              <a:latin typeface="Arial"/>
              <a:cs typeface="Arial"/>
            </a:endParaRPr>
          </a:p>
          <a:p>
            <a:pPr marL="12700">
              <a:spcBef>
                <a:spcPts val="105"/>
              </a:spcBef>
            </a:pPr>
            <a:endParaRPr lang="it-IT" sz="3200" spc="-5" dirty="0">
              <a:solidFill>
                <a:srgbClr val="00AF50"/>
              </a:solidFill>
              <a:latin typeface="Arial"/>
              <a:cs typeface="Arial"/>
            </a:endParaRPr>
          </a:p>
          <a:p>
            <a:pPr marL="12700">
              <a:spcBef>
                <a:spcPts val="105"/>
              </a:spcBef>
            </a:pPr>
            <a:r>
              <a:rPr lang="it-IT" sz="3200" spc="-5" dirty="0" smtClean="0">
                <a:solidFill>
                  <a:srgbClr val="00AF50"/>
                </a:solidFill>
                <a:latin typeface="Arial"/>
                <a:cs typeface="Arial"/>
              </a:rPr>
              <a:t>Scelta e messa a punto</a:t>
            </a:r>
            <a:endParaRPr sz="3200" dirty="0">
              <a:solidFill>
                <a:prstClr val="black"/>
              </a:solidFill>
              <a:latin typeface="Arial"/>
              <a:cs typeface="Arial"/>
            </a:endParaRPr>
          </a:p>
          <a:p>
            <a:pPr>
              <a:spcBef>
                <a:spcPts val="15"/>
              </a:spcBef>
            </a:pPr>
            <a:endParaRPr sz="3550" dirty="0">
              <a:solidFill>
                <a:prstClr val="black"/>
              </a:solidFill>
              <a:latin typeface="Times New Roman"/>
              <a:cs typeface="Times New Roman"/>
            </a:endParaRPr>
          </a:p>
          <a:p>
            <a:pPr marL="184785"/>
            <a:r>
              <a:rPr sz="3200" spc="-15" dirty="0">
                <a:solidFill>
                  <a:srgbClr val="1E4648"/>
                </a:solidFill>
                <a:latin typeface="Arial"/>
                <a:cs typeface="Arial"/>
              </a:rPr>
              <a:t>Tipografia</a:t>
            </a:r>
            <a:r>
              <a:rPr sz="3200" spc="-35" dirty="0">
                <a:solidFill>
                  <a:srgbClr val="1E4648"/>
                </a:solidFill>
                <a:latin typeface="Arial"/>
                <a:cs typeface="Arial"/>
              </a:rPr>
              <a:t> </a:t>
            </a:r>
            <a:r>
              <a:rPr sz="3200" spc="-5" dirty="0">
                <a:solidFill>
                  <a:srgbClr val="1E4648"/>
                </a:solidFill>
                <a:latin typeface="Arial"/>
                <a:cs typeface="Arial"/>
              </a:rPr>
              <a:t>(</a:t>
            </a:r>
            <a:r>
              <a:rPr sz="3200" spc="-5" dirty="0" err="1">
                <a:solidFill>
                  <a:srgbClr val="1E4648"/>
                </a:solidFill>
                <a:latin typeface="Arial"/>
                <a:cs typeface="Arial"/>
              </a:rPr>
              <a:t>limografo</a:t>
            </a:r>
            <a:r>
              <a:rPr sz="3200" spc="-5" dirty="0" smtClean="0">
                <a:solidFill>
                  <a:srgbClr val="1E4648"/>
                </a:solidFill>
                <a:latin typeface="Arial"/>
                <a:cs typeface="Arial"/>
              </a:rPr>
              <a:t>)</a:t>
            </a:r>
            <a:endParaRPr lang="it-IT" sz="3200" spc="-5" dirty="0" smtClean="0">
              <a:solidFill>
                <a:srgbClr val="1E4648"/>
              </a:solidFill>
              <a:latin typeface="Arial"/>
              <a:cs typeface="Arial"/>
            </a:endParaRPr>
          </a:p>
          <a:p>
            <a:pPr marL="184785"/>
            <a:endParaRPr lang="it-IT" sz="3200" spc="-5" dirty="0">
              <a:solidFill>
                <a:srgbClr val="1E4648"/>
              </a:solidFill>
              <a:latin typeface="Arial"/>
              <a:cs typeface="Arial"/>
            </a:endParaRPr>
          </a:p>
          <a:p>
            <a:pPr marL="184785"/>
            <a:r>
              <a:rPr lang="it-IT" sz="3200" spc="-5" dirty="0" smtClean="0">
                <a:solidFill>
                  <a:srgbClr val="1E4648"/>
                </a:solidFill>
                <a:latin typeface="Arial"/>
                <a:cs typeface="Arial"/>
              </a:rPr>
              <a:t>Giornalino</a:t>
            </a:r>
            <a:endParaRPr sz="3200" dirty="0">
              <a:solidFill>
                <a:prstClr val="black"/>
              </a:solidFill>
              <a:latin typeface="Arial"/>
              <a:cs typeface="Arial"/>
            </a:endParaRPr>
          </a:p>
          <a:p>
            <a:endParaRPr sz="3600" dirty="0">
              <a:solidFill>
                <a:prstClr val="black"/>
              </a:solidFill>
              <a:latin typeface="Times New Roman"/>
              <a:cs typeface="Times New Roman"/>
            </a:endParaRPr>
          </a:p>
          <a:p>
            <a:pPr marL="26034"/>
            <a:r>
              <a:rPr sz="3600" dirty="0" err="1" smtClean="0">
                <a:solidFill>
                  <a:prstClr val="black"/>
                </a:solidFill>
                <a:latin typeface="Arial"/>
                <a:cs typeface="Arial"/>
              </a:rPr>
              <a:t>Corrispondenza</a:t>
            </a:r>
            <a:r>
              <a:rPr sz="3600" spc="-100" dirty="0" smtClean="0">
                <a:solidFill>
                  <a:prstClr val="black"/>
                </a:solidFill>
                <a:latin typeface="Arial"/>
                <a:cs typeface="Arial"/>
              </a:rPr>
              <a:t> </a:t>
            </a:r>
            <a:r>
              <a:rPr sz="3600" dirty="0">
                <a:solidFill>
                  <a:prstClr val="black"/>
                </a:solidFill>
                <a:latin typeface="Arial"/>
                <a:cs typeface="Arial"/>
              </a:rPr>
              <a:t>interscolastica</a:t>
            </a:r>
          </a:p>
        </p:txBody>
      </p:sp>
      <p:sp>
        <p:nvSpPr>
          <p:cNvPr id="4" name="Segnaposto piè di pagina 3"/>
          <p:cNvSpPr>
            <a:spLocks noGrp="1"/>
          </p:cNvSpPr>
          <p:nvPr>
            <p:ph type="ftr" sz="quarter" idx="11"/>
          </p:nvPr>
        </p:nvSpPr>
        <p:spPr/>
        <p:txBody>
          <a:bodyPr/>
          <a:lstStyle/>
          <a:p>
            <a:pPr fontAlgn="base">
              <a:spcBef>
                <a:spcPct val="0"/>
              </a:spcBef>
              <a:spcAft>
                <a:spcPct val="0"/>
              </a:spcAft>
              <a:defRPr/>
            </a:pPr>
            <a:r>
              <a:rPr lang="es-ES">
                <a:solidFill>
                  <a:srgbClr val="000000"/>
                </a:solidFill>
              </a:rPr>
              <a:t>Adriano Grossi 25/9/2018</a:t>
            </a:r>
          </a:p>
        </p:txBody>
      </p:sp>
    </p:spTree>
    <p:extLst>
      <p:ext uri="{BB962C8B-B14F-4D97-AF65-F5344CB8AC3E}">
        <p14:creationId xmlns:p14="http://schemas.microsoft.com/office/powerpoint/2010/main" val="406216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WordArt 4"/>
          <p:cNvSpPr>
            <a:spLocks noChangeArrowheads="1" noChangeShapeType="1" noTextEdit="1"/>
          </p:cNvSpPr>
          <p:nvPr/>
        </p:nvSpPr>
        <p:spPr bwMode="auto">
          <a:xfrm>
            <a:off x="2424113" y="188641"/>
            <a:ext cx="7200900" cy="1138510"/>
          </a:xfrm>
          <a:prstGeom prst="rect">
            <a:avLst/>
          </a:prstGeom>
          <a:extLst>
            <a:ext uri="{AF507438-7753-43E0-B8FC-AC1667EBCBE1}">
              <a14:hiddenEffects xmlns:a14="http://schemas.microsoft.com/office/drawing/2010/main">
                <a:effectLst/>
              </a14:hiddenEffects>
            </a:ext>
          </a:extLst>
        </p:spPr>
        <p:txBody>
          <a:bodyPr wrap="none" lIns="91425" tIns="45713" rIns="91425" bIns="45713" numCol="1" fromWordArt="1">
            <a:prstTxWarp prst="textPlain">
              <a:avLst>
                <a:gd name="adj" fmla="val 50000"/>
              </a:avLst>
            </a:prstTxWarp>
          </a:bodyPr>
          <a:lstStyle/>
          <a:p>
            <a:pPr algn="ctr" defTabSz="914259" fontAlgn="base">
              <a:spcBef>
                <a:spcPct val="0"/>
              </a:spcBef>
              <a:spcAft>
                <a:spcPct val="0"/>
              </a:spcAft>
              <a:defRPr/>
            </a:pPr>
            <a:r>
              <a:rPr lang="it-IT" sz="3600" b="1" kern="10" dirty="0">
                <a:ln w="9525">
                  <a:solidFill>
                    <a:srgbClr val="808080"/>
                  </a:solidFill>
                  <a:round/>
                  <a:headEnd/>
                  <a:tailEnd/>
                </a:ln>
                <a:solidFill>
                  <a:srgbClr val="C0C0C0"/>
                </a:solidFill>
                <a:latin typeface="Calibri"/>
                <a:cs typeface="Calibri"/>
              </a:rPr>
              <a:t>IL TESTO LIBERO</a:t>
            </a:r>
          </a:p>
          <a:p>
            <a:pPr algn="ctr" defTabSz="914259" fontAlgn="base">
              <a:spcBef>
                <a:spcPct val="0"/>
              </a:spcBef>
              <a:spcAft>
                <a:spcPct val="0"/>
              </a:spcAft>
              <a:defRPr/>
            </a:pPr>
            <a:endParaRPr lang="it-IT" sz="3600" b="1" kern="10" dirty="0">
              <a:ln w="9525">
                <a:solidFill>
                  <a:srgbClr val="808080"/>
                </a:solidFill>
                <a:round/>
                <a:headEnd/>
                <a:tailEnd/>
              </a:ln>
              <a:solidFill>
                <a:srgbClr val="C0C0C0"/>
              </a:solidFill>
              <a:latin typeface="Calibri"/>
              <a:cs typeface="Calibri"/>
            </a:endParaRPr>
          </a:p>
        </p:txBody>
      </p:sp>
      <p:sp>
        <p:nvSpPr>
          <p:cNvPr id="110597" name="Text Box 5"/>
          <p:cNvSpPr txBox="1">
            <a:spLocks noChangeArrowheads="1"/>
          </p:cNvSpPr>
          <p:nvPr/>
        </p:nvSpPr>
        <p:spPr bwMode="auto">
          <a:xfrm>
            <a:off x="2136131" y="1431388"/>
            <a:ext cx="8208341" cy="455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3" rIns="91425" bIns="45713">
            <a:spAutoFit/>
          </a:bodyPr>
          <a:lstStyle/>
          <a:p>
            <a:pPr defTabSz="914259" fontAlgn="base">
              <a:spcBef>
                <a:spcPct val="50000"/>
              </a:spcBef>
              <a:spcAft>
                <a:spcPct val="0"/>
              </a:spcAft>
              <a:defRPr/>
            </a:pPr>
            <a:r>
              <a:rPr lang="it-IT" altLang="it-IT" sz="2000" b="1" dirty="0">
                <a:solidFill>
                  <a:srgbClr val="000000"/>
                </a:solidFill>
                <a:latin typeface="Calibri" pitchFamily="34" charset="0"/>
              </a:rPr>
              <a:t>ESPRESSIONE LIBERA, SPONTANEA, CREATIVA, AUTENTICA </a:t>
            </a:r>
          </a:p>
          <a:p>
            <a:pPr defTabSz="914259" fontAlgn="base">
              <a:spcBef>
                <a:spcPct val="50000"/>
              </a:spcBef>
              <a:spcAft>
                <a:spcPct val="0"/>
              </a:spcAft>
              <a:defRPr/>
            </a:pPr>
            <a:r>
              <a:rPr lang="it-IT" altLang="it-IT" sz="2000" b="1" dirty="0">
                <a:solidFill>
                  <a:srgbClr val="000000"/>
                </a:solidFill>
                <a:latin typeface="Calibri" pitchFamily="34" charset="0"/>
              </a:rPr>
              <a:t>MANIFESTARSI SENZA RISERVE ALL’EDUCATORE</a:t>
            </a:r>
          </a:p>
          <a:p>
            <a:pPr defTabSz="914259" fontAlgn="base">
              <a:spcBef>
                <a:spcPct val="50000"/>
              </a:spcBef>
              <a:spcAft>
                <a:spcPct val="0"/>
              </a:spcAft>
              <a:defRPr/>
            </a:pPr>
            <a:r>
              <a:rPr lang="it-IT" altLang="it-IT" sz="2000" b="1" dirty="0">
                <a:solidFill>
                  <a:srgbClr val="000000"/>
                </a:solidFill>
                <a:latin typeface="Calibri" pitchFamily="34" charset="0"/>
              </a:rPr>
              <a:t>NO TEMA A PIACERE</a:t>
            </a:r>
          </a:p>
          <a:p>
            <a:pPr defTabSz="914259" fontAlgn="base">
              <a:spcBef>
                <a:spcPct val="50000"/>
              </a:spcBef>
              <a:spcAft>
                <a:spcPct val="0"/>
              </a:spcAft>
              <a:defRPr/>
            </a:pPr>
            <a:r>
              <a:rPr lang="it-IT" altLang="it-IT" sz="2000" b="1" dirty="0">
                <a:solidFill>
                  <a:srgbClr val="000000"/>
                </a:solidFill>
                <a:latin typeface="Calibri" pitchFamily="34" charset="0"/>
              </a:rPr>
              <a:t>SCRIVERE QUANDO SI SENTE LA NECESSITÀ</a:t>
            </a:r>
          </a:p>
          <a:p>
            <a:pPr defTabSz="914259" fontAlgn="base">
              <a:spcBef>
                <a:spcPct val="50000"/>
              </a:spcBef>
              <a:spcAft>
                <a:spcPct val="0"/>
              </a:spcAft>
              <a:defRPr/>
            </a:pPr>
            <a:endParaRPr lang="it-IT" altLang="it-IT" sz="2000" b="1" dirty="0">
              <a:solidFill>
                <a:srgbClr val="000000"/>
              </a:solidFill>
              <a:latin typeface="Calibri" pitchFamily="34" charset="0"/>
            </a:endParaRPr>
          </a:p>
          <a:p>
            <a:pPr defTabSz="914259" fontAlgn="base">
              <a:spcBef>
                <a:spcPct val="50000"/>
              </a:spcBef>
              <a:spcAft>
                <a:spcPct val="0"/>
              </a:spcAft>
              <a:defRPr/>
            </a:pPr>
            <a:r>
              <a:rPr lang="it-IT" altLang="it-IT" sz="2000" b="1" dirty="0">
                <a:solidFill>
                  <a:srgbClr val="000000"/>
                </a:solidFill>
                <a:latin typeface="Calibri" pitchFamily="34" charset="0"/>
              </a:rPr>
              <a:t>SEDUTA DEL TESTO LIBERO: PRESENTAZIONE DELLA CREAZIONE ALLA CLASSE</a:t>
            </a:r>
          </a:p>
          <a:p>
            <a:pPr defTabSz="914259" fontAlgn="base">
              <a:spcBef>
                <a:spcPct val="50000"/>
              </a:spcBef>
              <a:spcAft>
                <a:spcPct val="0"/>
              </a:spcAft>
              <a:defRPr/>
            </a:pPr>
            <a:r>
              <a:rPr lang="it-IT" altLang="it-IT" sz="2000" b="1" dirty="0">
                <a:solidFill>
                  <a:srgbClr val="000000"/>
                </a:solidFill>
                <a:latin typeface="Calibri" pitchFamily="34" charset="0"/>
              </a:rPr>
              <a:t>SCELTA DEL TESTO DA METTERE A PUNTO</a:t>
            </a:r>
          </a:p>
          <a:p>
            <a:pPr defTabSz="914259" fontAlgn="base">
              <a:spcBef>
                <a:spcPct val="50000"/>
              </a:spcBef>
              <a:spcAft>
                <a:spcPct val="0"/>
              </a:spcAft>
              <a:defRPr/>
            </a:pPr>
            <a:r>
              <a:rPr lang="it-IT" altLang="it-IT" sz="2000" b="1" dirty="0">
                <a:solidFill>
                  <a:srgbClr val="000000"/>
                </a:solidFill>
                <a:latin typeface="Calibri" pitchFamily="34" charset="0"/>
              </a:rPr>
              <a:t>CORREZIONE COLLETTIVA DEGLI ERRORI</a:t>
            </a:r>
          </a:p>
          <a:p>
            <a:pPr defTabSz="914259" fontAlgn="base">
              <a:spcBef>
                <a:spcPct val="50000"/>
              </a:spcBef>
              <a:spcAft>
                <a:spcPct val="0"/>
              </a:spcAft>
              <a:defRPr/>
            </a:pPr>
            <a:endParaRPr lang="it-IT" altLang="it-IT" sz="2000" b="1" dirty="0">
              <a:solidFill>
                <a:srgbClr val="000000"/>
              </a:solidFill>
              <a:latin typeface="Calibri" pitchFamily="34" charset="0"/>
            </a:endParaRPr>
          </a:p>
          <a:p>
            <a:pPr defTabSz="914259" fontAlgn="base">
              <a:spcBef>
                <a:spcPct val="50000"/>
              </a:spcBef>
              <a:spcAft>
                <a:spcPct val="0"/>
              </a:spcAft>
              <a:defRPr/>
            </a:pPr>
            <a:r>
              <a:rPr lang="it-IT" altLang="it-IT" sz="2000" b="1" dirty="0">
                <a:solidFill>
                  <a:srgbClr val="000000"/>
                </a:solidFill>
                <a:latin typeface="Calibri" pitchFamily="34" charset="0"/>
              </a:rPr>
              <a:t>APPRENDERE LA LINGUA DALL’ESERCIZIO VIVO DELLA STESSA</a:t>
            </a:r>
          </a:p>
        </p:txBody>
      </p:sp>
      <p:sp>
        <p:nvSpPr>
          <p:cNvPr id="2" name="Segnaposto piè di pagina 1"/>
          <p:cNvSpPr>
            <a:spLocks noGrp="1"/>
          </p:cNvSpPr>
          <p:nvPr>
            <p:ph type="ftr" sz="quarter" idx="11"/>
          </p:nvPr>
        </p:nvSpPr>
        <p:spPr/>
        <p:txBody>
          <a:bodyPr/>
          <a:lstStyle/>
          <a:p>
            <a:pPr defTabSz="914259">
              <a:defRPr/>
            </a:pPr>
            <a:r>
              <a:rPr lang="it-IT" altLang="it-IT">
                <a:solidFill>
                  <a:srgbClr val="000000"/>
                </a:solidFill>
                <a:latin typeface="Arial"/>
              </a:rPr>
              <a:t>Adriano Grossi 25/9/2018</a:t>
            </a:r>
          </a:p>
        </p:txBody>
      </p:sp>
    </p:spTree>
    <p:extLst>
      <p:ext uri="{BB962C8B-B14F-4D97-AF65-F5344CB8AC3E}">
        <p14:creationId xmlns:p14="http://schemas.microsoft.com/office/powerpoint/2010/main" val="131347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 calcmode="lin" valueType="num">
                                      <p:cBhvr additive="base">
                                        <p:cTn id="7" dur="500" fill="hold"/>
                                        <p:tgtEl>
                                          <p:spTgt spid="110597"/>
                                        </p:tgtEl>
                                        <p:attrNameLst>
                                          <p:attrName>ppt_x</p:attrName>
                                        </p:attrNameLst>
                                      </p:cBhvr>
                                      <p:tavLst>
                                        <p:tav tm="0">
                                          <p:val>
                                            <p:strVal val="#ppt_x"/>
                                          </p:val>
                                        </p:tav>
                                        <p:tav tm="100000">
                                          <p:val>
                                            <p:strVal val="#ppt_x"/>
                                          </p:val>
                                        </p:tav>
                                      </p:tavLst>
                                    </p:anim>
                                    <p:anim calcmode="lin" valueType="num">
                                      <p:cBhvr additive="base">
                                        <p:cTn id="8" dur="500" fill="hold"/>
                                        <p:tgtEl>
                                          <p:spTgt spid="1105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95676" y="1304888"/>
            <a:ext cx="6181739" cy="4248187"/>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4086860" y="5761735"/>
            <a:ext cx="4549140" cy="289823"/>
          </a:xfrm>
          <a:prstGeom prst="rect">
            <a:avLst/>
          </a:prstGeom>
        </p:spPr>
        <p:txBody>
          <a:bodyPr vert="horz" wrap="square" lIns="0" tIns="12700" rIns="0" bIns="0" rtlCol="0">
            <a:spAutoFit/>
          </a:bodyPr>
          <a:lstStyle/>
          <a:p>
            <a:pPr marL="12700">
              <a:spcBef>
                <a:spcPts val="100"/>
              </a:spcBef>
            </a:pPr>
            <a:r>
              <a:rPr spc="-5" dirty="0">
                <a:solidFill>
                  <a:prstClr val="black"/>
                </a:solidFill>
                <a:latin typeface="Arial"/>
                <a:cs typeface="Arial"/>
              </a:rPr>
              <a:t>La scelta del </a:t>
            </a:r>
            <a:r>
              <a:rPr dirty="0" err="1">
                <a:solidFill>
                  <a:prstClr val="black"/>
                </a:solidFill>
                <a:latin typeface="Arial"/>
                <a:cs typeface="Arial"/>
              </a:rPr>
              <a:t>testo</a:t>
            </a:r>
            <a:r>
              <a:rPr spc="-40" dirty="0">
                <a:solidFill>
                  <a:prstClr val="black"/>
                </a:solidFill>
                <a:latin typeface="Arial"/>
                <a:cs typeface="Arial"/>
              </a:rPr>
              <a:t> </a:t>
            </a:r>
            <a:r>
              <a:rPr spc="-5" dirty="0" smtClean="0">
                <a:solidFill>
                  <a:prstClr val="black"/>
                </a:solidFill>
                <a:latin typeface="Arial"/>
                <a:cs typeface="Arial"/>
              </a:rPr>
              <a:t>libero</a:t>
            </a:r>
            <a:r>
              <a:rPr lang="it-IT" spc="-5" dirty="0" smtClean="0">
                <a:solidFill>
                  <a:prstClr val="black"/>
                </a:solidFill>
                <a:latin typeface="Arial"/>
                <a:cs typeface="Arial"/>
              </a:rPr>
              <a:t> da mettere a punto</a:t>
            </a:r>
            <a:endParaRPr dirty="0">
              <a:solidFill>
                <a:prstClr val="black"/>
              </a:solidFill>
              <a:latin typeface="Arial"/>
              <a:cs typeface="Arial"/>
            </a:endParaRPr>
          </a:p>
        </p:txBody>
      </p:sp>
      <p:sp>
        <p:nvSpPr>
          <p:cNvPr id="4" name="Segnaposto piè di pagina 3"/>
          <p:cNvSpPr>
            <a:spLocks noGrp="1"/>
          </p:cNvSpPr>
          <p:nvPr>
            <p:ph type="ftr" sz="quarter" idx="5"/>
          </p:nvPr>
        </p:nvSpPr>
        <p:spPr>
          <a:xfrm>
            <a:off x="1888308" y="6108164"/>
            <a:ext cx="3860800" cy="457200"/>
          </a:xfrm>
        </p:spPr>
        <p:txBody>
          <a:bodyPr/>
          <a:lstStyle/>
          <a:p>
            <a:r>
              <a:rPr lang="it-IT">
                <a:solidFill>
                  <a:prstClr val="black">
                    <a:tint val="75000"/>
                  </a:prstClr>
                </a:solidFill>
              </a:rPr>
              <a:t>Adriano Grossi 25/9/2018</a:t>
            </a:r>
          </a:p>
        </p:txBody>
      </p:sp>
    </p:spTree>
    <p:extLst>
      <p:ext uri="{BB962C8B-B14F-4D97-AF65-F5344CB8AC3E}">
        <p14:creationId xmlns:p14="http://schemas.microsoft.com/office/powerpoint/2010/main" val="1606815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6414" y="471678"/>
            <a:ext cx="5118100" cy="57111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a:spLocks noGrp="1"/>
          </p:cNvSpPr>
          <p:nvPr>
            <p:ph type="title"/>
          </p:nvPr>
        </p:nvSpPr>
        <p:spPr>
          <a:xfrm>
            <a:off x="3409569" y="1348715"/>
            <a:ext cx="5298440" cy="941069"/>
          </a:xfrm>
          <a:prstGeom prst="rect">
            <a:avLst/>
          </a:prstGeom>
        </p:spPr>
        <p:txBody>
          <a:bodyPr vert="horz" wrap="square" lIns="0" tIns="12700" rIns="0" bIns="0" rtlCol="0">
            <a:spAutoFit/>
          </a:bodyPr>
          <a:lstStyle/>
          <a:p>
            <a:pPr marL="183515" marR="5080" indent="-171450">
              <a:lnSpc>
                <a:spcPct val="150100"/>
              </a:lnSpc>
              <a:spcBef>
                <a:spcPts val="100"/>
              </a:spcBef>
            </a:pPr>
            <a:r>
              <a:rPr sz="2000" spc="-5" dirty="0"/>
              <a:t>TIPOGRAFIA SCOLASTICA </a:t>
            </a:r>
            <a:r>
              <a:rPr sz="2000" spc="-10" dirty="0"/>
              <a:t>STRUMENTO </a:t>
            </a:r>
            <a:r>
              <a:rPr sz="2000" spc="-5" dirty="0"/>
              <a:t>CHE </a:t>
            </a:r>
            <a:r>
              <a:rPr sz="2000" spc="-15" dirty="0"/>
              <a:t>SALDA  </a:t>
            </a:r>
            <a:r>
              <a:rPr sz="2000" spc="-35" dirty="0"/>
              <a:t>ATTIVITÀ </a:t>
            </a:r>
            <a:r>
              <a:rPr sz="2000" spc="-10" dirty="0"/>
              <a:t>MANUALE </a:t>
            </a:r>
            <a:r>
              <a:rPr sz="2000" dirty="0"/>
              <a:t>E </a:t>
            </a:r>
            <a:r>
              <a:rPr sz="2000" spc="-35" dirty="0"/>
              <a:t>ATTIVITÀ</a:t>
            </a:r>
            <a:r>
              <a:rPr sz="2000" spc="-80" dirty="0"/>
              <a:t> </a:t>
            </a:r>
            <a:r>
              <a:rPr sz="2000" spc="-5" dirty="0"/>
              <a:t>INTELLETTUALE</a:t>
            </a:r>
            <a:endParaRPr sz="2000"/>
          </a:p>
        </p:txBody>
      </p:sp>
      <p:sp>
        <p:nvSpPr>
          <p:cNvPr id="4" name="object 4"/>
          <p:cNvSpPr txBox="1"/>
          <p:nvPr/>
        </p:nvSpPr>
        <p:spPr>
          <a:xfrm>
            <a:off x="2565299" y="2721310"/>
            <a:ext cx="6988175" cy="3136115"/>
          </a:xfrm>
          <a:prstGeom prst="rect">
            <a:avLst/>
          </a:prstGeom>
        </p:spPr>
        <p:txBody>
          <a:bodyPr vert="horz" wrap="square" lIns="0" tIns="164465" rIns="0" bIns="0" rtlCol="0">
            <a:spAutoFit/>
          </a:bodyPr>
          <a:lstStyle/>
          <a:p>
            <a:pPr marL="1559560">
              <a:spcBef>
                <a:spcPts val="1295"/>
              </a:spcBef>
            </a:pPr>
            <a:r>
              <a:rPr sz="2000" b="1" dirty="0">
                <a:solidFill>
                  <a:prstClr val="black"/>
                </a:solidFill>
                <a:latin typeface="Calibri"/>
                <a:cs typeface="Calibri"/>
              </a:rPr>
              <a:t>IN </a:t>
            </a:r>
            <a:r>
              <a:rPr sz="2000" b="1" spc="-5" dirty="0">
                <a:solidFill>
                  <a:prstClr val="black"/>
                </a:solidFill>
                <a:latin typeface="Calibri"/>
                <a:cs typeface="Calibri"/>
              </a:rPr>
              <a:t>ANTITESI </a:t>
            </a:r>
            <a:r>
              <a:rPr sz="2000" b="1" dirty="0">
                <a:solidFill>
                  <a:prstClr val="black"/>
                </a:solidFill>
                <a:latin typeface="Calibri"/>
                <a:cs typeface="Calibri"/>
              </a:rPr>
              <a:t>AI </a:t>
            </a:r>
            <a:r>
              <a:rPr sz="2000" b="1" spc="-10" dirty="0">
                <a:solidFill>
                  <a:prstClr val="black"/>
                </a:solidFill>
                <a:latin typeface="Calibri"/>
                <a:cs typeface="Calibri"/>
              </a:rPr>
              <a:t>MANUALI</a:t>
            </a:r>
            <a:r>
              <a:rPr sz="2000" b="1" spc="-50" dirty="0">
                <a:solidFill>
                  <a:prstClr val="black"/>
                </a:solidFill>
                <a:latin typeface="Calibri"/>
                <a:cs typeface="Calibri"/>
              </a:rPr>
              <a:t> </a:t>
            </a:r>
            <a:r>
              <a:rPr sz="2000" b="1" spc="-10" dirty="0">
                <a:solidFill>
                  <a:prstClr val="black"/>
                </a:solidFill>
                <a:latin typeface="Calibri"/>
                <a:cs typeface="Calibri"/>
              </a:rPr>
              <a:t>SCOLASTICI</a:t>
            </a:r>
            <a:endParaRPr sz="2000">
              <a:solidFill>
                <a:prstClr val="black"/>
              </a:solidFill>
              <a:latin typeface="Calibri"/>
              <a:cs typeface="Calibri"/>
            </a:endParaRPr>
          </a:p>
          <a:p>
            <a:pPr marL="1550670">
              <a:spcBef>
                <a:spcPts val="1205"/>
              </a:spcBef>
            </a:pPr>
            <a:r>
              <a:rPr sz="2000" b="1" spc="-5" dirty="0">
                <a:solidFill>
                  <a:prstClr val="black"/>
                </a:solidFill>
                <a:latin typeface="Calibri"/>
                <a:cs typeface="Calibri"/>
              </a:rPr>
              <a:t>APPRENDIMENTO</a:t>
            </a:r>
            <a:r>
              <a:rPr sz="2000" b="1" spc="-110" dirty="0">
                <a:solidFill>
                  <a:prstClr val="black"/>
                </a:solidFill>
                <a:latin typeface="Calibri"/>
                <a:cs typeface="Calibri"/>
              </a:rPr>
              <a:t> </a:t>
            </a:r>
            <a:r>
              <a:rPr sz="2000" b="1" spc="-20" dirty="0">
                <a:solidFill>
                  <a:prstClr val="black"/>
                </a:solidFill>
                <a:latin typeface="Calibri"/>
                <a:cs typeface="Calibri"/>
              </a:rPr>
              <a:t>DELL’ORTOGRAFIA</a:t>
            </a:r>
            <a:endParaRPr sz="2000">
              <a:solidFill>
                <a:prstClr val="black"/>
              </a:solidFill>
              <a:latin typeface="Calibri"/>
              <a:cs typeface="Calibri"/>
            </a:endParaRPr>
          </a:p>
          <a:p>
            <a:endParaRPr sz="2000">
              <a:solidFill>
                <a:prstClr val="black"/>
              </a:solidFill>
              <a:latin typeface="Times New Roman"/>
              <a:cs typeface="Times New Roman"/>
            </a:endParaRPr>
          </a:p>
          <a:p>
            <a:pPr>
              <a:spcBef>
                <a:spcPts val="25"/>
              </a:spcBef>
            </a:pPr>
            <a:endParaRPr sz="2150">
              <a:solidFill>
                <a:prstClr val="black"/>
              </a:solidFill>
              <a:latin typeface="Times New Roman"/>
              <a:cs typeface="Times New Roman"/>
            </a:endParaRPr>
          </a:p>
          <a:p>
            <a:pPr marL="1217930"/>
            <a:r>
              <a:rPr sz="2000" b="1" spc="-5" dirty="0">
                <a:solidFill>
                  <a:prstClr val="black"/>
                </a:solidFill>
                <a:latin typeface="Calibri"/>
                <a:cs typeface="Calibri"/>
              </a:rPr>
              <a:t>LIBRO DI </a:t>
            </a:r>
            <a:r>
              <a:rPr sz="2000" b="1" spc="-30" dirty="0">
                <a:solidFill>
                  <a:prstClr val="black"/>
                </a:solidFill>
                <a:latin typeface="Calibri"/>
                <a:cs typeface="Calibri"/>
              </a:rPr>
              <a:t>VITA: </a:t>
            </a:r>
            <a:r>
              <a:rPr sz="2000" b="1" dirty="0">
                <a:solidFill>
                  <a:prstClr val="black"/>
                </a:solidFill>
                <a:latin typeface="Calibri"/>
                <a:cs typeface="Calibri"/>
              </a:rPr>
              <a:t>IL </a:t>
            </a:r>
            <a:r>
              <a:rPr sz="2000" b="1" spc="-5" dirty="0">
                <a:solidFill>
                  <a:prstClr val="black"/>
                </a:solidFill>
                <a:latin typeface="Calibri"/>
                <a:cs typeface="Calibri"/>
              </a:rPr>
              <a:t>GIORNALINO</a:t>
            </a:r>
            <a:r>
              <a:rPr sz="2000" b="1" spc="-45" dirty="0">
                <a:solidFill>
                  <a:prstClr val="black"/>
                </a:solidFill>
                <a:latin typeface="Calibri"/>
                <a:cs typeface="Calibri"/>
              </a:rPr>
              <a:t> </a:t>
            </a:r>
            <a:r>
              <a:rPr sz="2000" b="1" spc="-10" dirty="0">
                <a:solidFill>
                  <a:prstClr val="black"/>
                </a:solidFill>
                <a:latin typeface="Calibri"/>
                <a:cs typeface="Calibri"/>
              </a:rPr>
              <a:t>SCOLASTICO</a:t>
            </a:r>
            <a:endParaRPr sz="2000">
              <a:solidFill>
                <a:prstClr val="black"/>
              </a:solidFill>
              <a:latin typeface="Calibri"/>
              <a:cs typeface="Calibri"/>
            </a:endParaRPr>
          </a:p>
          <a:p>
            <a:endParaRPr sz="2000">
              <a:solidFill>
                <a:prstClr val="black"/>
              </a:solidFill>
              <a:latin typeface="Times New Roman"/>
              <a:cs typeface="Times New Roman"/>
            </a:endParaRPr>
          </a:p>
          <a:p>
            <a:pPr>
              <a:spcBef>
                <a:spcPts val="30"/>
              </a:spcBef>
            </a:pPr>
            <a:endParaRPr sz="2150">
              <a:solidFill>
                <a:prstClr val="black"/>
              </a:solidFill>
              <a:latin typeface="Times New Roman"/>
              <a:cs typeface="Times New Roman"/>
            </a:endParaRPr>
          </a:p>
          <a:p>
            <a:pPr marL="12065" marR="5080" algn="ctr"/>
            <a:r>
              <a:rPr sz="2000" b="1" dirty="0">
                <a:solidFill>
                  <a:prstClr val="black"/>
                </a:solidFill>
                <a:latin typeface="Calibri"/>
                <a:cs typeface="Calibri"/>
              </a:rPr>
              <a:t>E’ UN </a:t>
            </a:r>
            <a:r>
              <a:rPr sz="2000" b="1" spc="-35" dirty="0">
                <a:solidFill>
                  <a:prstClr val="black"/>
                </a:solidFill>
                <a:latin typeface="Calibri"/>
                <a:cs typeface="Calibri"/>
              </a:rPr>
              <a:t>ARTEFATT0 </a:t>
            </a:r>
            <a:r>
              <a:rPr sz="2000" b="1" spc="-5" dirty="0">
                <a:solidFill>
                  <a:prstClr val="black"/>
                </a:solidFill>
                <a:latin typeface="Calibri"/>
                <a:cs typeface="Calibri"/>
              </a:rPr>
              <a:t>CHE CHIUDE </a:t>
            </a:r>
            <a:r>
              <a:rPr sz="2000" b="1" dirty="0">
                <a:solidFill>
                  <a:prstClr val="black"/>
                </a:solidFill>
                <a:latin typeface="Calibri"/>
                <a:cs typeface="Calibri"/>
              </a:rPr>
              <a:t>UN </a:t>
            </a:r>
            <a:r>
              <a:rPr sz="2000" b="1" spc="-30" dirty="0">
                <a:solidFill>
                  <a:prstClr val="black"/>
                </a:solidFill>
                <a:latin typeface="Calibri"/>
                <a:cs typeface="Calibri"/>
              </a:rPr>
              <a:t>LAVORO </a:t>
            </a:r>
            <a:r>
              <a:rPr sz="2000" b="1" spc="-5" dirty="0">
                <a:solidFill>
                  <a:prstClr val="black"/>
                </a:solidFill>
                <a:latin typeface="Calibri"/>
                <a:cs typeface="Calibri"/>
              </a:rPr>
              <a:t>PER INDIVIDUARNE </a:t>
            </a:r>
            <a:r>
              <a:rPr sz="2000" b="1" dirty="0">
                <a:solidFill>
                  <a:prstClr val="black"/>
                </a:solidFill>
                <a:latin typeface="Calibri"/>
                <a:cs typeface="Calibri"/>
              </a:rPr>
              <a:t>UN  </a:t>
            </a:r>
            <a:r>
              <a:rPr sz="2000" b="1" spc="-10" dirty="0">
                <a:solidFill>
                  <a:prstClr val="black"/>
                </a:solidFill>
                <a:latin typeface="Calibri"/>
                <a:cs typeface="Calibri"/>
              </a:rPr>
              <a:t>SUCCESSIVO.</a:t>
            </a:r>
            <a:endParaRPr sz="2000">
              <a:solidFill>
                <a:prstClr val="black"/>
              </a:solidFill>
              <a:latin typeface="Calibri"/>
              <a:cs typeface="Calibri"/>
            </a:endParaRPr>
          </a:p>
        </p:txBody>
      </p:sp>
      <p:sp>
        <p:nvSpPr>
          <p:cNvPr id="5" name="Segnaposto piè di pagina 4"/>
          <p:cNvSpPr>
            <a:spLocks noGrp="1"/>
          </p:cNvSpPr>
          <p:nvPr>
            <p:ph type="ftr" sz="quarter" idx="11"/>
          </p:nvPr>
        </p:nvSpPr>
        <p:spPr/>
        <p:txBody>
          <a:bodyPr/>
          <a:lstStyle/>
          <a:p>
            <a:pPr fontAlgn="base">
              <a:spcBef>
                <a:spcPct val="0"/>
              </a:spcBef>
              <a:spcAft>
                <a:spcPct val="0"/>
              </a:spcAft>
              <a:defRPr/>
            </a:pPr>
            <a:r>
              <a:rPr lang="es-ES">
                <a:solidFill>
                  <a:srgbClr val="000000"/>
                </a:solidFill>
              </a:rPr>
              <a:t>Adriano Grossi 25/9/2018</a:t>
            </a:r>
          </a:p>
        </p:txBody>
      </p:sp>
    </p:spTree>
    <p:extLst>
      <p:ext uri="{BB962C8B-B14F-4D97-AF65-F5344CB8AC3E}">
        <p14:creationId xmlns:p14="http://schemas.microsoft.com/office/powerpoint/2010/main" val="2714720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6414" y="471678"/>
            <a:ext cx="5118100" cy="571119"/>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2508910" y="1806676"/>
            <a:ext cx="7099934" cy="1397000"/>
          </a:xfrm>
          <a:prstGeom prst="rect">
            <a:avLst/>
          </a:prstGeom>
        </p:spPr>
        <p:txBody>
          <a:bodyPr vert="horz" wrap="square" lIns="0" tIns="12700" rIns="0" bIns="0" rtlCol="0">
            <a:spAutoFit/>
          </a:bodyPr>
          <a:lstStyle/>
          <a:p>
            <a:pPr marL="12700" marR="5080" algn="ctr">
              <a:lnSpc>
                <a:spcPct val="150000"/>
              </a:lnSpc>
              <a:spcBef>
                <a:spcPts val="100"/>
              </a:spcBef>
            </a:pPr>
            <a:r>
              <a:rPr sz="2000" b="1" spc="-5" dirty="0">
                <a:solidFill>
                  <a:prstClr val="black"/>
                </a:solidFill>
                <a:latin typeface="Calibri"/>
                <a:cs typeface="Calibri"/>
              </a:rPr>
              <a:t>IMPEGNARSI PER GLI </a:t>
            </a:r>
            <a:r>
              <a:rPr sz="2000" b="1" spc="-30" dirty="0">
                <a:solidFill>
                  <a:prstClr val="black"/>
                </a:solidFill>
                <a:latin typeface="Calibri"/>
                <a:cs typeface="Calibri"/>
              </a:rPr>
              <a:t>ALTRI </a:t>
            </a:r>
            <a:r>
              <a:rPr sz="2000" b="1" spc="-5" dirty="0">
                <a:solidFill>
                  <a:prstClr val="black"/>
                </a:solidFill>
                <a:latin typeface="Calibri"/>
                <a:cs typeface="Calibri"/>
              </a:rPr>
              <a:t>(LETTORI) </a:t>
            </a:r>
            <a:r>
              <a:rPr sz="2000" b="1" dirty="0">
                <a:solidFill>
                  <a:prstClr val="black"/>
                </a:solidFill>
                <a:latin typeface="Calibri"/>
                <a:cs typeface="Calibri"/>
              </a:rPr>
              <a:t>E </a:t>
            </a:r>
            <a:r>
              <a:rPr sz="2000" b="1" spc="-10" dirty="0">
                <a:solidFill>
                  <a:prstClr val="black"/>
                </a:solidFill>
                <a:latin typeface="Calibri"/>
                <a:cs typeface="Calibri"/>
              </a:rPr>
              <a:t>CON </a:t>
            </a:r>
            <a:r>
              <a:rPr sz="2000" b="1" spc="-5" dirty="0">
                <a:solidFill>
                  <a:prstClr val="black"/>
                </a:solidFill>
                <a:latin typeface="Calibri"/>
                <a:cs typeface="Calibri"/>
              </a:rPr>
              <a:t>GLI </a:t>
            </a:r>
            <a:r>
              <a:rPr sz="2000" b="1" spc="-35" dirty="0">
                <a:solidFill>
                  <a:prstClr val="black"/>
                </a:solidFill>
                <a:latin typeface="Calibri"/>
                <a:cs typeface="Calibri"/>
              </a:rPr>
              <a:t>ALTRI </a:t>
            </a:r>
            <a:r>
              <a:rPr sz="2000" b="1" spc="-20" dirty="0">
                <a:solidFill>
                  <a:prstClr val="black"/>
                </a:solidFill>
                <a:latin typeface="Calibri"/>
                <a:cs typeface="Calibri"/>
              </a:rPr>
              <a:t>(COMPAGNI)  </a:t>
            </a:r>
            <a:r>
              <a:rPr sz="2000" b="1" spc="-5" dirty="0">
                <a:solidFill>
                  <a:prstClr val="black"/>
                </a:solidFill>
                <a:latin typeface="Calibri"/>
                <a:cs typeface="Calibri"/>
              </a:rPr>
              <a:t>ARCHIVIO </a:t>
            </a:r>
            <a:r>
              <a:rPr sz="2000" b="1" dirty="0">
                <a:solidFill>
                  <a:prstClr val="black"/>
                </a:solidFill>
                <a:latin typeface="Calibri"/>
                <a:cs typeface="Calibri"/>
              </a:rPr>
              <a:t>DELLA</a:t>
            </a:r>
            <a:r>
              <a:rPr sz="2000" b="1" spc="-5" dirty="0">
                <a:solidFill>
                  <a:prstClr val="black"/>
                </a:solidFill>
                <a:latin typeface="Calibri"/>
                <a:cs typeface="Calibri"/>
              </a:rPr>
              <a:t> CLASSE</a:t>
            </a:r>
            <a:endParaRPr sz="2000">
              <a:solidFill>
                <a:prstClr val="black"/>
              </a:solidFill>
              <a:latin typeface="Calibri"/>
              <a:cs typeface="Calibri"/>
            </a:endParaRPr>
          </a:p>
          <a:p>
            <a:pPr marL="1270" algn="ctr">
              <a:spcBef>
                <a:spcPts val="1200"/>
              </a:spcBef>
            </a:pPr>
            <a:r>
              <a:rPr sz="2000" b="1" spc="-10" dirty="0">
                <a:solidFill>
                  <a:prstClr val="black"/>
                </a:solidFill>
                <a:latin typeface="Calibri"/>
                <a:cs typeface="Calibri"/>
              </a:rPr>
              <a:t>LEGAME </a:t>
            </a:r>
            <a:r>
              <a:rPr sz="2000" b="1" dirty="0">
                <a:solidFill>
                  <a:prstClr val="black"/>
                </a:solidFill>
                <a:latin typeface="Calibri"/>
                <a:cs typeface="Calibri"/>
              </a:rPr>
              <a:t>FUNZIONALE E AFFETTIVO </a:t>
            </a:r>
            <a:r>
              <a:rPr sz="2000" b="1" spc="-5" dirty="0">
                <a:solidFill>
                  <a:prstClr val="black"/>
                </a:solidFill>
                <a:latin typeface="Calibri"/>
                <a:cs typeface="Calibri"/>
              </a:rPr>
              <a:t>TRA </a:t>
            </a:r>
            <a:r>
              <a:rPr sz="2000" b="1" dirty="0">
                <a:solidFill>
                  <a:prstClr val="black"/>
                </a:solidFill>
                <a:latin typeface="Calibri"/>
                <a:cs typeface="Calibri"/>
              </a:rPr>
              <a:t>SCUOLA E</a:t>
            </a:r>
            <a:r>
              <a:rPr sz="2000" b="1" spc="-135" dirty="0">
                <a:solidFill>
                  <a:prstClr val="black"/>
                </a:solidFill>
                <a:latin typeface="Calibri"/>
                <a:cs typeface="Calibri"/>
              </a:rPr>
              <a:t> </a:t>
            </a:r>
            <a:r>
              <a:rPr sz="2000" b="1" spc="-10" dirty="0">
                <a:solidFill>
                  <a:prstClr val="black"/>
                </a:solidFill>
                <a:latin typeface="Calibri"/>
                <a:cs typeface="Calibri"/>
              </a:rPr>
              <a:t>TERRITORIO</a:t>
            </a:r>
            <a:endParaRPr sz="2000">
              <a:solidFill>
                <a:prstClr val="black"/>
              </a:solidFill>
              <a:latin typeface="Calibri"/>
              <a:cs typeface="Calibri"/>
            </a:endParaRPr>
          </a:p>
        </p:txBody>
      </p:sp>
      <p:sp>
        <p:nvSpPr>
          <p:cNvPr id="4" name="Segnaposto piè di pagina 3"/>
          <p:cNvSpPr>
            <a:spLocks noGrp="1"/>
          </p:cNvSpPr>
          <p:nvPr>
            <p:ph type="ftr" sz="quarter" idx="5"/>
          </p:nvPr>
        </p:nvSpPr>
        <p:spPr/>
        <p:txBody>
          <a:bodyPr/>
          <a:lstStyle/>
          <a:p>
            <a:r>
              <a:rPr lang="it-IT">
                <a:solidFill>
                  <a:prstClr val="black">
                    <a:tint val="75000"/>
                  </a:prstClr>
                </a:solidFill>
              </a:rPr>
              <a:t>Adriano Grossi 25/9/2018</a:t>
            </a:r>
          </a:p>
        </p:txBody>
      </p:sp>
    </p:spTree>
    <p:extLst>
      <p:ext uri="{BB962C8B-B14F-4D97-AF65-F5344CB8AC3E}">
        <p14:creationId xmlns:p14="http://schemas.microsoft.com/office/powerpoint/2010/main" val="3756587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19541" y="760603"/>
            <a:ext cx="7210361" cy="571119"/>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3158998" y="1781128"/>
            <a:ext cx="5798820" cy="3684270"/>
          </a:xfrm>
          <a:prstGeom prst="rect">
            <a:avLst/>
          </a:prstGeom>
        </p:spPr>
        <p:txBody>
          <a:bodyPr vert="horz" wrap="square" lIns="0" tIns="164465" rIns="0" bIns="0" rtlCol="0">
            <a:spAutoFit/>
          </a:bodyPr>
          <a:lstStyle/>
          <a:p>
            <a:pPr marL="1450975" marR="0" lvl="0" indent="0" algn="l" defTabSz="914400" rtl="0" eaLnBrk="1" fontAlgn="auto" latinLnBrk="0" hangingPunct="1">
              <a:lnSpc>
                <a:spcPct val="100000"/>
              </a:lnSpc>
              <a:spcBef>
                <a:spcPts val="1295"/>
              </a:spcBef>
              <a:spcAft>
                <a:spcPts val="0"/>
              </a:spcAft>
              <a:buClrTx/>
              <a:buSzTx/>
              <a:buFontTx/>
              <a:buNone/>
              <a:tabLst/>
              <a:defRPr/>
            </a:pPr>
            <a:r>
              <a:rPr kumimoji="0" sz="2000" b="1" i="0" u="none" strike="noStrike" kern="1200" cap="none" spc="-45" normalizeH="0" baseline="0" noProof="0" dirty="0">
                <a:ln>
                  <a:noFill/>
                </a:ln>
                <a:solidFill>
                  <a:prstClr val="black"/>
                </a:solidFill>
                <a:effectLst/>
                <a:uLnTx/>
                <a:uFillTx/>
                <a:latin typeface="Calibri"/>
                <a:ea typeface="+mn-ea"/>
                <a:cs typeface="Calibri"/>
              </a:rPr>
              <a:t>CONTATTO </a:t>
            </a:r>
            <a:r>
              <a:rPr kumimoji="0" sz="2000" b="1" i="0" u="none" strike="noStrike" kern="1200" cap="none" spc="-10" normalizeH="0" baseline="0" noProof="0" dirty="0">
                <a:ln>
                  <a:noFill/>
                </a:ln>
                <a:solidFill>
                  <a:prstClr val="black"/>
                </a:solidFill>
                <a:effectLst/>
                <a:uLnTx/>
                <a:uFillTx/>
                <a:latin typeface="Calibri"/>
                <a:ea typeface="+mn-ea"/>
                <a:cs typeface="Calibri"/>
              </a:rPr>
              <a:t>CON</a:t>
            </a:r>
            <a:r>
              <a:rPr kumimoji="0" sz="2000" b="1" i="0" u="none" strike="noStrike" kern="1200" cap="none" spc="-30" normalizeH="0" baseline="0" noProof="0" dirty="0">
                <a:ln>
                  <a:noFill/>
                </a:ln>
                <a:solidFill>
                  <a:prstClr val="black"/>
                </a:solidFill>
                <a:effectLst/>
                <a:uLnTx/>
                <a:uFillTx/>
                <a:latin typeface="Calibri"/>
                <a:ea typeface="+mn-ea"/>
                <a:cs typeface="Calibri"/>
              </a:rPr>
              <a:t> L’ESTERNO,</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40005" marR="0" lvl="0" indent="0" algn="l" defTabSz="914400" rtl="0" eaLnBrk="1" fontAlgn="auto" latinLnBrk="0" hangingPunct="1">
              <a:lnSpc>
                <a:spcPct val="100000"/>
              </a:lnSpc>
              <a:spcBef>
                <a:spcPts val="1205"/>
              </a:spcBef>
              <a:spcAft>
                <a:spcPts val="0"/>
              </a:spcAft>
              <a:buClrTx/>
              <a:buSzTx/>
              <a:buFontTx/>
              <a:buNone/>
              <a:tabLst/>
              <a:defRPr/>
            </a:pPr>
            <a:r>
              <a:rPr kumimoji="0" sz="2000" b="1" i="0" u="none" strike="noStrike" kern="1200" cap="none" spc="-25" normalizeH="0" baseline="0" noProof="0" dirty="0">
                <a:ln>
                  <a:noFill/>
                </a:ln>
                <a:solidFill>
                  <a:prstClr val="black"/>
                </a:solidFill>
                <a:effectLst/>
                <a:uLnTx/>
                <a:uFillTx/>
                <a:latin typeface="Calibri"/>
                <a:ea typeface="+mn-ea"/>
                <a:cs typeface="Calibri"/>
              </a:rPr>
              <a:t>SCOPERTA </a:t>
            </a:r>
            <a:r>
              <a:rPr kumimoji="0" sz="2000" b="1" i="0" u="none" strike="noStrike" kern="1200" cap="none" spc="0" normalizeH="0" baseline="0" noProof="0" dirty="0">
                <a:ln>
                  <a:noFill/>
                </a:ln>
                <a:solidFill>
                  <a:prstClr val="black"/>
                </a:solidFill>
                <a:effectLst/>
                <a:uLnTx/>
                <a:uFillTx/>
                <a:latin typeface="Calibri"/>
                <a:ea typeface="+mn-ea"/>
                <a:cs typeface="Calibri"/>
              </a:rPr>
              <a:t>DI </a:t>
            </a:r>
            <a:r>
              <a:rPr kumimoji="0" sz="2000" b="1" i="0" u="none" strike="noStrike" kern="1200" cap="none" spc="-10" normalizeH="0" baseline="0" noProof="0" dirty="0">
                <a:ln>
                  <a:noFill/>
                </a:ln>
                <a:solidFill>
                  <a:prstClr val="black"/>
                </a:solidFill>
                <a:effectLst/>
                <a:uLnTx/>
                <a:uFillTx/>
                <a:latin typeface="Calibri"/>
                <a:ea typeface="+mn-ea"/>
                <a:cs typeface="Calibri"/>
              </a:rPr>
              <a:t>NUOVI </a:t>
            </a:r>
            <a:r>
              <a:rPr kumimoji="0" sz="2000" b="1" i="0" u="none" strike="noStrike" kern="1200" cap="none" spc="0" normalizeH="0" baseline="0" noProof="0" dirty="0">
                <a:ln>
                  <a:noFill/>
                </a:ln>
                <a:solidFill>
                  <a:prstClr val="black"/>
                </a:solidFill>
                <a:effectLst/>
                <a:uLnTx/>
                <a:uFillTx/>
                <a:latin typeface="Calibri"/>
                <a:ea typeface="+mn-ea"/>
                <a:cs typeface="Calibri"/>
              </a:rPr>
              <a:t>MONDI E </a:t>
            </a:r>
            <a:r>
              <a:rPr kumimoji="0" sz="2000" b="1" i="0" u="none" strike="noStrike" kern="1200" cap="none" spc="-10" normalizeH="0" baseline="0" noProof="0" dirty="0">
                <a:ln>
                  <a:noFill/>
                </a:ln>
                <a:solidFill>
                  <a:prstClr val="black"/>
                </a:solidFill>
                <a:effectLst/>
                <a:uLnTx/>
                <a:uFillTx/>
                <a:latin typeface="Calibri"/>
                <a:ea typeface="+mn-ea"/>
                <a:cs typeface="Calibri"/>
              </a:rPr>
              <a:t>NUOVI </a:t>
            </a:r>
            <a:r>
              <a:rPr kumimoji="0" sz="2000" b="1" i="0" u="none" strike="noStrike" kern="1200" cap="none" spc="0" normalizeH="0" baseline="0" noProof="0" dirty="0">
                <a:ln>
                  <a:noFill/>
                </a:ln>
                <a:solidFill>
                  <a:prstClr val="black"/>
                </a:solidFill>
                <a:effectLst/>
                <a:uLnTx/>
                <a:uFillTx/>
                <a:latin typeface="Calibri"/>
                <a:ea typeface="+mn-ea"/>
                <a:cs typeface="Calibri"/>
              </a:rPr>
              <a:t>MODI DI</a:t>
            </a:r>
            <a:r>
              <a:rPr kumimoji="0" sz="2000" b="1" i="0" u="none" strike="noStrike" kern="1200" cap="none" spc="-110" normalizeH="0" baseline="0" noProof="0" dirty="0">
                <a:ln>
                  <a:noFill/>
                </a:ln>
                <a:solidFill>
                  <a:prstClr val="black"/>
                </a:solidFill>
                <a:effectLst/>
                <a:uLnTx/>
                <a:uFillTx/>
                <a:latin typeface="Calibri"/>
                <a:ea typeface="+mn-ea"/>
                <a:cs typeface="Calibri"/>
              </a:rPr>
              <a:t> </a:t>
            </a:r>
            <a:r>
              <a:rPr kumimoji="0" sz="2000" b="1" i="0" u="none" strike="noStrike" kern="1200" cap="none" spc="-5" normalizeH="0" baseline="0" noProof="0" dirty="0">
                <a:ln>
                  <a:noFill/>
                </a:ln>
                <a:solidFill>
                  <a:prstClr val="black"/>
                </a:solidFill>
                <a:effectLst/>
                <a:uLnTx/>
                <a:uFillTx/>
                <a:latin typeface="Calibri"/>
                <a:ea typeface="+mn-ea"/>
                <a:cs typeface="Calibri"/>
              </a:rPr>
              <a:t>ESSERE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12700" marR="5080" lvl="0" indent="0" algn="ctr" defTabSz="914400" rtl="0" eaLnBrk="1" fontAlgn="auto" latinLnBrk="0" hangingPunct="1">
              <a:lnSpc>
                <a:spcPts val="7200"/>
              </a:lnSpc>
              <a:spcBef>
                <a:spcPts val="1040"/>
              </a:spcBef>
              <a:spcAft>
                <a:spcPts val="0"/>
              </a:spcAft>
              <a:buClrTx/>
              <a:buSzTx/>
              <a:buFontTx/>
              <a:buNone/>
              <a:tabLst/>
              <a:defRPr/>
            </a:pPr>
            <a:r>
              <a:rPr kumimoji="0" sz="2000" b="1" i="0" u="none" strike="noStrike" kern="1200" cap="none" spc="-15" normalizeH="0" baseline="0" noProof="0" dirty="0">
                <a:ln>
                  <a:noFill/>
                </a:ln>
                <a:solidFill>
                  <a:prstClr val="black"/>
                </a:solidFill>
                <a:effectLst/>
                <a:uLnTx/>
                <a:uFillTx/>
                <a:latin typeface="Calibri"/>
                <a:ea typeface="+mn-ea"/>
                <a:cs typeface="Calibri"/>
              </a:rPr>
              <a:t>CONFRONTO </a:t>
            </a:r>
            <a:r>
              <a:rPr kumimoji="0" sz="2000" b="1" i="0" u="none" strike="noStrike" kern="1200" cap="none" spc="-10" normalizeH="0" baseline="0" noProof="0" dirty="0">
                <a:ln>
                  <a:noFill/>
                </a:ln>
                <a:solidFill>
                  <a:prstClr val="black"/>
                </a:solidFill>
                <a:effectLst/>
                <a:uLnTx/>
                <a:uFillTx/>
                <a:latin typeface="Calibri"/>
                <a:ea typeface="+mn-ea"/>
                <a:cs typeface="Calibri"/>
              </a:rPr>
              <a:t>CON </a:t>
            </a:r>
            <a:r>
              <a:rPr kumimoji="0" sz="2000" b="1" i="0" u="none" strike="noStrike" kern="1200" cap="none" spc="-80" normalizeH="0" baseline="0" noProof="0" dirty="0">
                <a:ln>
                  <a:noFill/>
                </a:ln>
                <a:solidFill>
                  <a:prstClr val="black"/>
                </a:solidFill>
                <a:effectLst/>
                <a:uLnTx/>
                <a:uFillTx/>
                <a:latin typeface="Calibri"/>
                <a:ea typeface="+mn-ea"/>
                <a:cs typeface="Calibri"/>
              </a:rPr>
              <a:t>L’ALTRO </a:t>
            </a:r>
            <a:r>
              <a:rPr kumimoji="0" sz="2000" b="1" i="0" u="none" strike="noStrike" kern="1200" cap="none" spc="0" normalizeH="0" baseline="0" noProof="0" dirty="0">
                <a:ln>
                  <a:noFill/>
                </a:ln>
                <a:solidFill>
                  <a:prstClr val="black"/>
                </a:solidFill>
                <a:effectLst/>
                <a:uLnTx/>
                <a:uFillTx/>
                <a:latin typeface="Calibri"/>
                <a:ea typeface="+mn-ea"/>
                <a:cs typeface="Calibri"/>
              </a:rPr>
              <a:t>E </a:t>
            </a:r>
            <a:r>
              <a:rPr kumimoji="0" sz="2000" b="1" i="0" u="none" strike="noStrike" kern="1200" cap="none" spc="-5" normalizeH="0" baseline="0" noProof="0" dirty="0">
                <a:ln>
                  <a:noFill/>
                </a:ln>
                <a:solidFill>
                  <a:prstClr val="black"/>
                </a:solidFill>
                <a:effectLst/>
                <a:uLnTx/>
                <a:uFillTx/>
                <a:latin typeface="Calibri"/>
                <a:ea typeface="+mn-ea"/>
                <a:cs typeface="Calibri"/>
              </a:rPr>
              <a:t>DIRITTO </a:t>
            </a:r>
            <a:r>
              <a:rPr kumimoji="0" sz="2000" b="1" i="0" u="none" strike="noStrike" kern="1200" cap="none" spc="0" normalizeH="0" baseline="0" noProof="0" dirty="0">
                <a:ln>
                  <a:noFill/>
                </a:ln>
                <a:solidFill>
                  <a:prstClr val="black"/>
                </a:solidFill>
                <a:effectLst/>
                <a:uLnTx/>
                <a:uFillTx/>
                <a:latin typeface="Calibri"/>
                <a:ea typeface="+mn-ea"/>
                <a:cs typeface="Calibri"/>
              </a:rPr>
              <a:t>ALLA </a:t>
            </a:r>
            <a:r>
              <a:rPr kumimoji="0" sz="2000" b="1" i="0" u="none" strike="noStrike" kern="1200" cap="none" spc="-5" normalizeH="0" baseline="0" noProof="0" dirty="0">
                <a:ln>
                  <a:noFill/>
                </a:ln>
                <a:solidFill>
                  <a:prstClr val="black"/>
                </a:solidFill>
                <a:effectLst/>
                <a:uLnTx/>
                <a:uFillTx/>
                <a:latin typeface="Calibri"/>
                <a:ea typeface="+mn-ea"/>
                <a:cs typeface="Calibri"/>
              </a:rPr>
              <a:t>DIFFERENZA  COMUNICAZIONE/ESPRESSIONE</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3810" marR="0" lvl="0" indent="0" algn="ctr" defTabSz="914400" rtl="0" eaLnBrk="1" fontAlgn="auto" latinLnBrk="0" hangingPunct="1">
              <a:lnSpc>
                <a:spcPct val="100000"/>
              </a:lnSpc>
              <a:spcBef>
                <a:spcPts val="160"/>
              </a:spcBef>
              <a:spcAft>
                <a:spcPts val="0"/>
              </a:spcAft>
              <a:buClrTx/>
              <a:buSzTx/>
              <a:buFontTx/>
              <a:buNone/>
              <a:tabLst/>
              <a:defRPr/>
            </a:pPr>
            <a:r>
              <a:rPr kumimoji="0" sz="2000" b="1" i="0" u="none" strike="noStrike" kern="1200" cap="none" spc="-15" normalizeH="0" baseline="0" noProof="0" dirty="0">
                <a:ln>
                  <a:noFill/>
                </a:ln>
                <a:solidFill>
                  <a:prstClr val="black"/>
                </a:solidFill>
                <a:effectLst/>
                <a:uLnTx/>
                <a:uFillTx/>
                <a:latin typeface="Calibri"/>
                <a:ea typeface="+mn-ea"/>
                <a:cs typeface="Calibri"/>
              </a:rPr>
              <a:t>AFFETTIVITÀ</a:t>
            </a:r>
            <a:endParaRPr kumimoji="0" sz="2000" b="0" i="0" u="none" strike="noStrike" kern="1200" cap="none" spc="0" normalizeH="0" baseline="0" noProof="0">
              <a:ln>
                <a:noFill/>
              </a:ln>
              <a:solidFill>
                <a:prstClr val="black"/>
              </a:solidFill>
              <a:effectLst/>
              <a:uLnTx/>
              <a:uFillTx/>
              <a:latin typeface="Calibri"/>
              <a:ea typeface="+mn-ea"/>
              <a:cs typeface="Calibri"/>
            </a:endParaRPr>
          </a:p>
          <a:p>
            <a:pPr marL="3175" marR="0" lvl="0" indent="0" algn="ctr" defTabSz="914400" rtl="0" eaLnBrk="1" fontAlgn="auto" latinLnBrk="0" hangingPunct="1">
              <a:lnSpc>
                <a:spcPct val="100000"/>
              </a:lnSpc>
              <a:spcBef>
                <a:spcPts val="1205"/>
              </a:spcBef>
              <a:spcAft>
                <a:spcPts val="0"/>
              </a:spcAft>
              <a:buClrTx/>
              <a:buSzTx/>
              <a:buFontTx/>
              <a:buNone/>
              <a:tabLst/>
              <a:defRPr/>
            </a:pPr>
            <a:r>
              <a:rPr kumimoji="0" sz="2000" b="1" i="0" u="none" strike="noStrike" kern="1200" cap="none" spc="-5" normalizeH="0" baseline="0" noProof="0" dirty="0">
                <a:ln>
                  <a:noFill/>
                </a:ln>
                <a:solidFill>
                  <a:prstClr val="black"/>
                </a:solidFill>
                <a:effectLst/>
                <a:uLnTx/>
                <a:uFillTx/>
                <a:latin typeface="Calibri"/>
                <a:ea typeface="+mn-ea"/>
                <a:cs typeface="Calibri"/>
              </a:rPr>
              <a:t>APERTURA</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Segnaposto piè di pagina 3"/>
          <p:cNvSpPr>
            <a:spLocks noGrp="1"/>
          </p:cNvSpPr>
          <p:nvPr>
            <p:ph type="ftr" sz="quarter" idx="5"/>
          </p:nvPr>
        </p:nvSpPr>
        <p:spPr/>
        <p:txBody>
          <a:bodyPr/>
          <a:lstStyle/>
          <a:p>
            <a:r>
              <a:rPr lang="it-IT">
                <a:solidFill>
                  <a:prstClr val="black">
                    <a:tint val="75000"/>
                  </a:prstClr>
                </a:solidFill>
              </a:rPr>
              <a:t>Adriano Grossi 25/9/2018</a:t>
            </a:r>
          </a:p>
        </p:txBody>
      </p:sp>
    </p:spTree>
    <p:extLst>
      <p:ext uri="{BB962C8B-B14F-4D97-AF65-F5344CB8AC3E}">
        <p14:creationId xmlns:p14="http://schemas.microsoft.com/office/powerpoint/2010/main" val="586964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14474" y="981199"/>
            <a:ext cx="9222350" cy="4734629"/>
          </a:xfrm>
          <a:prstGeom prst="rect">
            <a:avLst/>
          </a:prstGeom>
        </p:spPr>
        <p:txBody>
          <a:bodyPr vert="horz" wrap="square" lIns="0" tIns="12700" rIns="0" bIns="0" rtlCol="0">
            <a:spAutoFit/>
          </a:bodyPr>
          <a:lstStyle/>
          <a:p>
            <a:pPr marL="12700" marR="42545">
              <a:spcBef>
                <a:spcPts val="100"/>
              </a:spcBef>
              <a:tabLst>
                <a:tab pos="1929764" algn="l"/>
              </a:tabLst>
            </a:pPr>
            <a:r>
              <a:rPr spc="-5" dirty="0">
                <a:solidFill>
                  <a:prstClr val="black"/>
                </a:solidFill>
                <a:latin typeface="Arial"/>
                <a:cs typeface="Arial"/>
              </a:rPr>
              <a:t>S</a:t>
            </a:r>
            <a:r>
              <a:rPr i="1" spc="-5" dirty="0">
                <a:solidFill>
                  <a:prstClr val="black"/>
                </a:solidFill>
                <a:latin typeface="Arial"/>
                <a:cs typeface="Arial"/>
              </a:rPr>
              <a:t>uccessivamente	i </a:t>
            </a:r>
            <a:r>
              <a:rPr i="1" dirty="0">
                <a:solidFill>
                  <a:prstClr val="black"/>
                </a:solidFill>
                <a:latin typeface="Arial"/>
                <a:cs typeface="Arial"/>
              </a:rPr>
              <a:t>testi </a:t>
            </a:r>
            <a:r>
              <a:rPr i="1" spc="-5" dirty="0">
                <a:solidFill>
                  <a:prstClr val="black"/>
                </a:solidFill>
                <a:latin typeface="Arial"/>
                <a:cs typeface="Arial"/>
              </a:rPr>
              <a:t>venivano stampati. Gli strumenti per la stampa  erano due: l</a:t>
            </a:r>
            <a:r>
              <a:rPr b="1" i="1" spc="-5" dirty="0">
                <a:solidFill>
                  <a:prstClr val="black"/>
                </a:solidFill>
                <a:latin typeface="Arial"/>
                <a:cs typeface="Arial"/>
              </a:rPr>
              <a:t>a tipografia e il limografo</a:t>
            </a:r>
            <a:r>
              <a:rPr i="1" spc="-5" dirty="0">
                <a:solidFill>
                  <a:prstClr val="black"/>
                </a:solidFill>
                <a:latin typeface="Arial"/>
                <a:cs typeface="Arial"/>
              </a:rPr>
              <a:t>. </a:t>
            </a:r>
            <a:r>
              <a:rPr i="1" dirty="0">
                <a:solidFill>
                  <a:prstClr val="black"/>
                </a:solidFill>
                <a:latin typeface="Arial"/>
                <a:cs typeface="Arial"/>
              </a:rPr>
              <a:t>Il </a:t>
            </a:r>
            <a:r>
              <a:rPr i="1" spc="-5" dirty="0">
                <a:solidFill>
                  <a:prstClr val="black"/>
                </a:solidFill>
                <a:latin typeface="Arial"/>
                <a:cs typeface="Arial"/>
              </a:rPr>
              <a:t>gruppo di bambini che andava  alla tipografia prima componeva il </a:t>
            </a:r>
            <a:r>
              <a:rPr i="1" dirty="0">
                <a:solidFill>
                  <a:prstClr val="black"/>
                </a:solidFill>
                <a:latin typeface="Arial"/>
                <a:cs typeface="Arial"/>
              </a:rPr>
              <a:t>testo </a:t>
            </a:r>
            <a:r>
              <a:rPr i="1" spc="-5" dirty="0">
                <a:solidFill>
                  <a:prstClr val="black"/>
                </a:solidFill>
                <a:latin typeface="Arial"/>
                <a:cs typeface="Arial"/>
              </a:rPr>
              <a:t>inserendo i caratteri di piombo in  appositi compositoi, poi disponeva i compositoi pronti nella pressa,  inchiostrava i caratteri, sovrapponeva un figlio di carta, azionava il rullo e  produceva così </a:t>
            </a:r>
            <a:r>
              <a:rPr i="1" dirty="0">
                <a:solidFill>
                  <a:prstClr val="black"/>
                </a:solidFill>
                <a:latin typeface="Arial"/>
                <a:cs typeface="Arial"/>
              </a:rPr>
              <a:t>la </a:t>
            </a:r>
            <a:r>
              <a:rPr i="1" spc="-5" dirty="0">
                <a:solidFill>
                  <a:prstClr val="black"/>
                </a:solidFill>
                <a:latin typeface="Arial"/>
                <a:cs typeface="Arial"/>
              </a:rPr>
              <a:t>prima copia stampata </a:t>
            </a:r>
            <a:r>
              <a:rPr i="1" spc="-10" dirty="0">
                <a:solidFill>
                  <a:prstClr val="black"/>
                </a:solidFill>
                <a:latin typeface="Arial"/>
                <a:cs typeface="Arial"/>
              </a:rPr>
              <a:t>del </a:t>
            </a:r>
            <a:r>
              <a:rPr i="1" spc="-5" dirty="0">
                <a:solidFill>
                  <a:prstClr val="black"/>
                </a:solidFill>
                <a:latin typeface="Arial"/>
                <a:cs typeface="Arial"/>
              </a:rPr>
              <a:t>testo</a:t>
            </a:r>
            <a:r>
              <a:rPr i="1" spc="45" dirty="0">
                <a:solidFill>
                  <a:prstClr val="black"/>
                </a:solidFill>
                <a:latin typeface="Arial"/>
                <a:cs typeface="Arial"/>
              </a:rPr>
              <a:t> </a:t>
            </a:r>
            <a:r>
              <a:rPr i="1" spc="-5" dirty="0" err="1">
                <a:solidFill>
                  <a:prstClr val="black"/>
                </a:solidFill>
                <a:latin typeface="Arial"/>
                <a:cs typeface="Arial"/>
              </a:rPr>
              <a:t>scelto</a:t>
            </a:r>
            <a:r>
              <a:rPr i="1" spc="-5" dirty="0">
                <a:solidFill>
                  <a:prstClr val="black"/>
                </a:solidFill>
                <a:latin typeface="Arial"/>
                <a:cs typeface="Arial"/>
              </a:rPr>
              <a:t>.</a:t>
            </a:r>
            <a:endParaRPr lang="it-IT" i="1" spc="-5" dirty="0">
              <a:solidFill>
                <a:prstClr val="black"/>
              </a:solidFill>
              <a:latin typeface="Arial"/>
              <a:cs typeface="Arial"/>
            </a:endParaRPr>
          </a:p>
          <a:p>
            <a:pPr marL="12700" marR="42545">
              <a:spcBef>
                <a:spcPts val="100"/>
              </a:spcBef>
              <a:tabLst>
                <a:tab pos="1929764" algn="l"/>
              </a:tabLst>
            </a:pPr>
            <a:endParaRPr i="1" dirty="0">
              <a:solidFill>
                <a:prstClr val="black"/>
              </a:solidFill>
              <a:latin typeface="Arial"/>
              <a:cs typeface="Arial"/>
            </a:endParaRPr>
          </a:p>
          <a:p>
            <a:pPr marL="12700" marR="5080">
              <a:spcBef>
                <a:spcPts val="5"/>
              </a:spcBef>
            </a:pPr>
            <a:r>
              <a:rPr dirty="0">
                <a:solidFill>
                  <a:srgbClr val="C00000"/>
                </a:solidFill>
                <a:latin typeface="Arial"/>
                <a:cs typeface="Arial"/>
              </a:rPr>
              <a:t>Il </a:t>
            </a:r>
            <a:r>
              <a:rPr spc="-5" dirty="0">
                <a:solidFill>
                  <a:srgbClr val="C00000"/>
                </a:solidFill>
                <a:latin typeface="Arial"/>
                <a:cs typeface="Arial"/>
              </a:rPr>
              <a:t>gruppo che andava al </a:t>
            </a:r>
            <a:r>
              <a:rPr b="1" dirty="0">
                <a:solidFill>
                  <a:srgbClr val="C00000"/>
                </a:solidFill>
                <a:latin typeface="Arial"/>
                <a:cs typeface="Arial"/>
              </a:rPr>
              <a:t>limografo</a:t>
            </a:r>
            <a:r>
              <a:rPr dirty="0">
                <a:solidFill>
                  <a:srgbClr val="C00000"/>
                </a:solidFill>
                <a:latin typeface="Arial"/>
                <a:cs typeface="Arial"/>
              </a:rPr>
              <a:t>, </a:t>
            </a:r>
            <a:r>
              <a:rPr spc="-5" dirty="0">
                <a:solidFill>
                  <a:srgbClr val="C00000"/>
                </a:solidFill>
                <a:latin typeface="Arial"/>
                <a:cs typeface="Arial"/>
              </a:rPr>
              <a:t>incideva il </a:t>
            </a:r>
            <a:r>
              <a:rPr dirty="0">
                <a:solidFill>
                  <a:srgbClr val="C00000"/>
                </a:solidFill>
                <a:latin typeface="Arial"/>
                <a:cs typeface="Arial"/>
              </a:rPr>
              <a:t>testo </a:t>
            </a:r>
            <a:r>
              <a:rPr spc="-5" dirty="0">
                <a:solidFill>
                  <a:srgbClr val="C00000"/>
                </a:solidFill>
                <a:latin typeface="Arial"/>
                <a:cs typeface="Arial"/>
              </a:rPr>
              <a:t>ed eventualmente il  disegno con una punta di metallo su una </a:t>
            </a:r>
            <a:r>
              <a:rPr dirty="0">
                <a:solidFill>
                  <a:srgbClr val="C00000"/>
                </a:solidFill>
                <a:latin typeface="Arial"/>
                <a:cs typeface="Arial"/>
              </a:rPr>
              <a:t>matrice </a:t>
            </a:r>
            <a:r>
              <a:rPr spc="-5" dirty="0">
                <a:solidFill>
                  <a:srgbClr val="C00000"/>
                </a:solidFill>
                <a:latin typeface="Arial"/>
                <a:cs typeface="Arial"/>
              </a:rPr>
              <a:t>per ciclostile a  inchiostro, la inseriva nel limografo, inchiostrava la tela in un piccolo  telaio sovrastante la </a:t>
            </a:r>
            <a:r>
              <a:rPr dirty="0">
                <a:solidFill>
                  <a:srgbClr val="C00000"/>
                </a:solidFill>
                <a:latin typeface="Arial"/>
                <a:cs typeface="Arial"/>
              </a:rPr>
              <a:t>matrice, </a:t>
            </a:r>
            <a:r>
              <a:rPr spc="-5" dirty="0">
                <a:solidFill>
                  <a:srgbClr val="C00000"/>
                </a:solidFill>
                <a:latin typeface="Arial"/>
                <a:cs typeface="Arial"/>
              </a:rPr>
              <a:t>collocava </a:t>
            </a:r>
            <a:r>
              <a:rPr dirty="0">
                <a:solidFill>
                  <a:srgbClr val="C00000"/>
                </a:solidFill>
                <a:latin typeface="Arial"/>
                <a:cs typeface="Arial"/>
              </a:rPr>
              <a:t>sotto </a:t>
            </a:r>
            <a:r>
              <a:rPr spc="-5" dirty="0">
                <a:solidFill>
                  <a:srgbClr val="C00000"/>
                </a:solidFill>
                <a:latin typeface="Arial"/>
                <a:cs typeface="Arial"/>
              </a:rPr>
              <a:t>la </a:t>
            </a:r>
            <a:r>
              <a:rPr dirty="0">
                <a:solidFill>
                  <a:srgbClr val="C00000"/>
                </a:solidFill>
                <a:latin typeface="Arial"/>
                <a:cs typeface="Arial"/>
              </a:rPr>
              <a:t>matrice </a:t>
            </a:r>
            <a:r>
              <a:rPr spc="-5" dirty="0">
                <a:solidFill>
                  <a:srgbClr val="C00000"/>
                </a:solidFill>
                <a:latin typeface="Arial"/>
                <a:cs typeface="Arial"/>
              </a:rPr>
              <a:t>un foglio di carta,  inchiostrava nuovamente e otteneva anche in questo caso la prima copia  stampata del </a:t>
            </a:r>
            <a:r>
              <a:rPr dirty="0">
                <a:solidFill>
                  <a:srgbClr val="C00000"/>
                </a:solidFill>
                <a:latin typeface="Arial"/>
                <a:cs typeface="Arial"/>
              </a:rPr>
              <a:t>testo</a:t>
            </a:r>
            <a:r>
              <a:rPr spc="5" dirty="0">
                <a:solidFill>
                  <a:srgbClr val="C00000"/>
                </a:solidFill>
                <a:latin typeface="Arial"/>
                <a:cs typeface="Arial"/>
              </a:rPr>
              <a:t> </a:t>
            </a:r>
            <a:r>
              <a:rPr spc="-5" dirty="0" err="1">
                <a:solidFill>
                  <a:srgbClr val="C00000"/>
                </a:solidFill>
                <a:latin typeface="Arial"/>
                <a:cs typeface="Arial"/>
              </a:rPr>
              <a:t>scelto</a:t>
            </a:r>
            <a:r>
              <a:rPr spc="-5" dirty="0">
                <a:solidFill>
                  <a:srgbClr val="C00000"/>
                </a:solidFill>
                <a:latin typeface="Arial"/>
                <a:cs typeface="Arial"/>
              </a:rPr>
              <a:t>.</a:t>
            </a:r>
            <a:endParaRPr lang="it-IT" spc="-5" dirty="0">
              <a:solidFill>
                <a:srgbClr val="C00000"/>
              </a:solidFill>
              <a:latin typeface="Arial"/>
              <a:cs typeface="Arial"/>
            </a:endParaRPr>
          </a:p>
          <a:p>
            <a:pPr marL="12700" marR="5080">
              <a:spcBef>
                <a:spcPts val="5"/>
              </a:spcBef>
            </a:pPr>
            <a:endParaRPr dirty="0">
              <a:solidFill>
                <a:prstClr val="black"/>
              </a:solidFill>
              <a:latin typeface="Arial"/>
              <a:cs typeface="Arial"/>
            </a:endParaRPr>
          </a:p>
          <a:p>
            <a:pPr marL="12700" marR="43180"/>
            <a:r>
              <a:rPr spc="-5" dirty="0">
                <a:solidFill>
                  <a:schemeClr val="bg2">
                    <a:lumMod val="60000"/>
                    <a:lumOff val="40000"/>
                  </a:schemeClr>
                </a:solidFill>
                <a:latin typeface="Bahnschrift Light Condensed" panose="020B0502040204020203" pitchFamily="34" charset="0"/>
                <a:cs typeface="Arial"/>
              </a:rPr>
              <a:t>Quando </a:t>
            </a:r>
            <a:r>
              <a:rPr dirty="0">
                <a:solidFill>
                  <a:schemeClr val="bg2">
                    <a:lumMod val="60000"/>
                    <a:lumOff val="40000"/>
                  </a:schemeClr>
                </a:solidFill>
                <a:latin typeface="Bahnschrift Light Condensed" panose="020B0502040204020203" pitchFamily="34" charset="0"/>
                <a:cs typeface="Arial"/>
              </a:rPr>
              <a:t>tutti </a:t>
            </a:r>
            <a:r>
              <a:rPr spc="-5" dirty="0">
                <a:solidFill>
                  <a:schemeClr val="bg2">
                    <a:lumMod val="60000"/>
                    <a:lumOff val="40000"/>
                  </a:schemeClr>
                </a:solidFill>
                <a:latin typeface="Bahnschrift Light Condensed" panose="020B0502040204020203" pitchFamily="34" charset="0"/>
                <a:cs typeface="Arial"/>
              </a:rPr>
              <a:t>i </a:t>
            </a:r>
            <a:r>
              <a:rPr dirty="0">
                <a:solidFill>
                  <a:schemeClr val="bg2">
                    <a:lumMod val="60000"/>
                    <a:lumOff val="40000"/>
                  </a:schemeClr>
                </a:solidFill>
                <a:latin typeface="Bahnschrift Light Condensed" panose="020B0502040204020203" pitchFamily="34" charset="0"/>
                <a:cs typeface="Arial"/>
              </a:rPr>
              <a:t>testi </a:t>
            </a:r>
            <a:r>
              <a:rPr spc="-5" dirty="0">
                <a:solidFill>
                  <a:schemeClr val="bg2">
                    <a:lumMod val="60000"/>
                    <a:lumOff val="40000"/>
                  </a:schemeClr>
                </a:solidFill>
                <a:latin typeface="Bahnschrift Light Condensed" panose="020B0502040204020203" pitchFamily="34" charset="0"/>
                <a:cs typeface="Arial"/>
              </a:rPr>
              <a:t>del mese erano stampati, venivano legati insieme e  formavano il </a:t>
            </a:r>
            <a:r>
              <a:rPr b="1" dirty="0">
                <a:solidFill>
                  <a:schemeClr val="bg2">
                    <a:lumMod val="60000"/>
                    <a:lumOff val="40000"/>
                  </a:schemeClr>
                </a:solidFill>
                <a:latin typeface="Bahnschrift Light Condensed" panose="020B0502040204020203" pitchFamily="34" charset="0"/>
                <a:cs typeface="Arial"/>
              </a:rPr>
              <a:t>giornalino della </a:t>
            </a:r>
            <a:r>
              <a:rPr b="1" spc="-5" dirty="0">
                <a:solidFill>
                  <a:schemeClr val="bg2">
                    <a:lumMod val="60000"/>
                    <a:lumOff val="40000"/>
                  </a:schemeClr>
                </a:solidFill>
                <a:latin typeface="Bahnschrift Light Condensed" panose="020B0502040204020203" pitchFamily="34" charset="0"/>
                <a:cs typeface="Arial"/>
              </a:rPr>
              <a:t>classe</a:t>
            </a:r>
            <a:r>
              <a:rPr spc="-5" dirty="0">
                <a:solidFill>
                  <a:schemeClr val="bg2">
                    <a:lumMod val="60000"/>
                    <a:lumOff val="40000"/>
                  </a:schemeClr>
                </a:solidFill>
                <a:latin typeface="Bahnschrift Light Condensed" panose="020B0502040204020203" pitchFamily="34" charset="0"/>
                <a:cs typeface="Arial"/>
              </a:rPr>
              <a:t>. </a:t>
            </a:r>
            <a:r>
              <a:rPr dirty="0">
                <a:solidFill>
                  <a:schemeClr val="bg2">
                    <a:lumMod val="60000"/>
                    <a:lumOff val="40000"/>
                  </a:schemeClr>
                </a:solidFill>
                <a:latin typeface="Bahnschrift Light Condensed" panose="020B0502040204020203" pitchFamily="34" charset="0"/>
                <a:cs typeface="Arial"/>
              </a:rPr>
              <a:t>Il </a:t>
            </a:r>
            <a:r>
              <a:rPr spc="-5" dirty="0">
                <a:solidFill>
                  <a:schemeClr val="bg2">
                    <a:lumMod val="60000"/>
                    <a:lumOff val="40000"/>
                  </a:schemeClr>
                </a:solidFill>
                <a:latin typeface="Bahnschrift Light Condensed" panose="020B0502040204020203" pitchFamily="34" charset="0"/>
                <a:cs typeface="Arial"/>
              </a:rPr>
              <a:t>giornalino andava in </a:t>
            </a:r>
            <a:r>
              <a:rPr dirty="0">
                <a:solidFill>
                  <a:schemeClr val="bg2">
                    <a:lumMod val="60000"/>
                    <a:lumOff val="40000"/>
                  </a:schemeClr>
                </a:solidFill>
                <a:latin typeface="Bahnschrift Light Condensed" panose="020B0502040204020203" pitchFamily="34" charset="0"/>
                <a:cs typeface="Arial"/>
              </a:rPr>
              <a:t>tutte </a:t>
            </a:r>
            <a:r>
              <a:rPr spc="-5" dirty="0">
                <a:solidFill>
                  <a:schemeClr val="bg2">
                    <a:lumMod val="60000"/>
                    <a:lumOff val="40000"/>
                  </a:schemeClr>
                </a:solidFill>
                <a:latin typeface="Bahnschrift Light Condensed" panose="020B0502040204020203" pitchFamily="34" charset="0"/>
                <a:cs typeface="Arial"/>
              </a:rPr>
              <a:t>le  famiglie </a:t>
            </a:r>
            <a:r>
              <a:rPr dirty="0">
                <a:solidFill>
                  <a:schemeClr val="bg2">
                    <a:lumMod val="60000"/>
                    <a:lumOff val="40000"/>
                  </a:schemeClr>
                </a:solidFill>
                <a:latin typeface="Bahnschrift Light Condensed" panose="020B0502040204020203" pitchFamily="34" charset="0"/>
                <a:cs typeface="Arial"/>
              </a:rPr>
              <a:t>e </a:t>
            </a:r>
            <a:r>
              <a:rPr spc="-5" dirty="0">
                <a:solidFill>
                  <a:schemeClr val="bg2">
                    <a:lumMod val="60000"/>
                    <a:lumOff val="40000"/>
                  </a:schemeClr>
                </a:solidFill>
                <a:latin typeface="Bahnschrift Light Condensed" panose="020B0502040204020203" pitchFamily="34" charset="0"/>
                <a:cs typeface="Arial"/>
              </a:rPr>
              <a:t>veniva spedito </a:t>
            </a:r>
            <a:r>
              <a:rPr dirty="0">
                <a:solidFill>
                  <a:schemeClr val="bg2">
                    <a:lumMod val="60000"/>
                    <a:lumOff val="40000"/>
                  </a:schemeClr>
                </a:solidFill>
                <a:latin typeface="Bahnschrift Light Condensed" panose="020B0502040204020203" pitchFamily="34" charset="0"/>
                <a:cs typeface="Arial"/>
              </a:rPr>
              <a:t>a </a:t>
            </a:r>
            <a:r>
              <a:rPr spc="-5" dirty="0">
                <a:solidFill>
                  <a:schemeClr val="bg2">
                    <a:lumMod val="60000"/>
                    <a:lumOff val="40000"/>
                  </a:schemeClr>
                </a:solidFill>
                <a:latin typeface="Bahnschrift Light Condensed" panose="020B0502040204020203" pitchFamily="34" charset="0"/>
                <a:cs typeface="Arial"/>
              </a:rPr>
              <a:t>tutti </a:t>
            </a:r>
            <a:r>
              <a:rPr dirty="0">
                <a:solidFill>
                  <a:schemeClr val="bg2">
                    <a:lumMod val="60000"/>
                    <a:lumOff val="40000"/>
                  </a:schemeClr>
                </a:solidFill>
                <a:latin typeface="Bahnschrift Light Condensed" panose="020B0502040204020203" pitchFamily="34" charset="0"/>
                <a:cs typeface="Arial"/>
              </a:rPr>
              <a:t>i </a:t>
            </a:r>
            <a:r>
              <a:rPr spc="-10" dirty="0">
                <a:solidFill>
                  <a:schemeClr val="bg2">
                    <a:lumMod val="60000"/>
                    <a:lumOff val="40000"/>
                  </a:schemeClr>
                </a:solidFill>
                <a:latin typeface="Bahnschrift Light Condensed" panose="020B0502040204020203" pitchFamily="34" charset="0"/>
                <a:cs typeface="Arial"/>
              </a:rPr>
              <a:t>bambini della </a:t>
            </a:r>
            <a:r>
              <a:rPr spc="-5" dirty="0">
                <a:solidFill>
                  <a:schemeClr val="bg2">
                    <a:lumMod val="60000"/>
                    <a:lumOff val="40000"/>
                  </a:schemeClr>
                </a:solidFill>
                <a:latin typeface="Bahnschrift Light Condensed" panose="020B0502040204020203" pitchFamily="34" charset="0"/>
                <a:cs typeface="Arial"/>
              </a:rPr>
              <a:t>classe corrispondente </a:t>
            </a:r>
            <a:r>
              <a:rPr dirty="0">
                <a:solidFill>
                  <a:schemeClr val="bg2">
                    <a:lumMod val="60000"/>
                    <a:lumOff val="40000"/>
                  </a:schemeClr>
                </a:solidFill>
                <a:latin typeface="Bahnschrift Light Condensed" panose="020B0502040204020203" pitchFamily="34" charset="0"/>
                <a:cs typeface="Arial"/>
              </a:rPr>
              <a:t>e  </a:t>
            </a:r>
            <a:r>
              <a:rPr spc="-5" dirty="0">
                <a:solidFill>
                  <a:schemeClr val="bg2">
                    <a:lumMod val="60000"/>
                    <a:lumOff val="40000"/>
                  </a:schemeClr>
                </a:solidFill>
                <a:latin typeface="Bahnschrift Light Condensed" panose="020B0502040204020203" pitchFamily="34" charset="0"/>
                <a:cs typeface="Arial"/>
              </a:rPr>
              <a:t>alle classi con le quali avveniva mensilmente lo scambio dei giornalini</a:t>
            </a:r>
            <a:r>
              <a:rPr u="heavy" spc="-5" dirty="0">
                <a:solidFill>
                  <a:schemeClr val="bg2">
                    <a:lumMod val="60000"/>
                    <a:lumOff val="40000"/>
                  </a:schemeClr>
                </a:solidFill>
                <a:uFill>
                  <a:solidFill>
                    <a:srgbClr val="000000"/>
                  </a:solidFill>
                </a:uFill>
                <a:latin typeface="Bahnschrift Light Condensed" panose="020B0502040204020203" pitchFamily="34" charset="0"/>
                <a:cs typeface="Arial"/>
              </a:rPr>
              <a:t>. </a:t>
            </a:r>
            <a:r>
              <a:rPr u="heavy" dirty="0">
                <a:solidFill>
                  <a:schemeClr val="bg2">
                    <a:lumMod val="60000"/>
                    <a:lumOff val="40000"/>
                  </a:schemeClr>
                </a:solidFill>
                <a:uFill>
                  <a:solidFill>
                    <a:srgbClr val="000000"/>
                  </a:solidFill>
                </a:uFill>
                <a:latin typeface="Bahnschrift Light Condensed" panose="020B0502040204020203" pitchFamily="34" charset="0"/>
                <a:cs typeface="Arial"/>
              </a:rPr>
              <a:t>I </a:t>
            </a:r>
            <a:r>
              <a:rPr dirty="0">
                <a:solidFill>
                  <a:schemeClr val="bg2">
                    <a:lumMod val="60000"/>
                    <a:lumOff val="40000"/>
                  </a:schemeClr>
                </a:solidFill>
                <a:latin typeface="Bahnschrift Light Condensed" panose="020B0502040204020203" pitchFamily="34" charset="0"/>
                <a:cs typeface="Arial"/>
              </a:rPr>
              <a:t> </a:t>
            </a:r>
            <a:r>
              <a:rPr u="heavy" spc="-5" dirty="0">
                <a:solidFill>
                  <a:schemeClr val="bg2">
                    <a:lumMod val="60000"/>
                    <a:lumOff val="40000"/>
                  </a:schemeClr>
                </a:solidFill>
                <a:uFill>
                  <a:solidFill>
                    <a:srgbClr val="000000"/>
                  </a:solidFill>
                </a:uFill>
                <a:latin typeface="Bahnschrift Light Condensed" panose="020B0502040204020203" pitchFamily="34" charset="0"/>
                <a:cs typeface="Arial"/>
              </a:rPr>
              <a:t>gruppi che si alternavano alla tipografia e </a:t>
            </a:r>
            <a:r>
              <a:rPr u="heavy" spc="-10" dirty="0">
                <a:solidFill>
                  <a:schemeClr val="bg2">
                    <a:lumMod val="60000"/>
                    <a:lumOff val="40000"/>
                  </a:schemeClr>
                </a:solidFill>
                <a:uFill>
                  <a:solidFill>
                    <a:srgbClr val="000000"/>
                  </a:solidFill>
                </a:uFill>
                <a:latin typeface="Bahnschrift Light Condensed" panose="020B0502040204020203" pitchFamily="34" charset="0"/>
                <a:cs typeface="Arial"/>
              </a:rPr>
              <a:t>al </a:t>
            </a:r>
            <a:r>
              <a:rPr u="heavy" spc="-5" dirty="0">
                <a:solidFill>
                  <a:schemeClr val="bg2">
                    <a:lumMod val="60000"/>
                    <a:lumOff val="40000"/>
                  </a:schemeClr>
                </a:solidFill>
                <a:uFill>
                  <a:solidFill>
                    <a:srgbClr val="000000"/>
                  </a:solidFill>
                </a:uFill>
                <a:latin typeface="Bahnschrift Light Condensed" panose="020B0502040204020203" pitchFamily="34" charset="0"/>
                <a:cs typeface="Arial"/>
              </a:rPr>
              <a:t>limografo dovevano perciò </a:t>
            </a:r>
            <a:r>
              <a:rPr spc="-5" dirty="0">
                <a:solidFill>
                  <a:schemeClr val="bg2">
                    <a:lumMod val="60000"/>
                    <a:lumOff val="40000"/>
                  </a:schemeClr>
                </a:solidFill>
                <a:latin typeface="Bahnschrift Light Condensed" panose="020B0502040204020203" pitchFamily="34" charset="0"/>
                <a:cs typeface="Arial"/>
              </a:rPr>
              <a:t> </a:t>
            </a:r>
            <a:r>
              <a:rPr u="heavy" spc="-5" dirty="0">
                <a:solidFill>
                  <a:schemeClr val="bg2">
                    <a:lumMod val="60000"/>
                    <a:lumOff val="40000"/>
                  </a:schemeClr>
                </a:solidFill>
                <a:uFill>
                  <a:solidFill>
                    <a:srgbClr val="000000"/>
                  </a:solidFill>
                </a:uFill>
                <a:latin typeface="Bahnschrift Light Condensed" panose="020B0502040204020203" pitchFamily="34" charset="0"/>
                <a:cs typeface="Arial"/>
              </a:rPr>
              <a:t>stampare tante copie quanti erano i bambini della classe, più quelli della </a:t>
            </a:r>
            <a:r>
              <a:rPr spc="-5" dirty="0">
                <a:solidFill>
                  <a:schemeClr val="bg2">
                    <a:lumMod val="60000"/>
                    <a:lumOff val="40000"/>
                  </a:schemeClr>
                </a:solidFill>
                <a:latin typeface="Bahnschrift Light Condensed" panose="020B0502040204020203" pitchFamily="34" charset="0"/>
                <a:cs typeface="Arial"/>
              </a:rPr>
              <a:t> </a:t>
            </a:r>
            <a:r>
              <a:rPr u="heavy" spc="-5" dirty="0">
                <a:solidFill>
                  <a:schemeClr val="bg2">
                    <a:lumMod val="60000"/>
                    <a:lumOff val="40000"/>
                  </a:schemeClr>
                </a:solidFill>
                <a:uFill>
                  <a:solidFill>
                    <a:srgbClr val="000000"/>
                  </a:solidFill>
                </a:uFill>
                <a:latin typeface="Bahnschrift Light Condensed" panose="020B0502040204020203" pitchFamily="34" charset="0"/>
                <a:cs typeface="Arial"/>
              </a:rPr>
              <a:t>classe corrispondente, più una copia per le classi amiche, più le persone </a:t>
            </a:r>
            <a:r>
              <a:rPr spc="-5" dirty="0">
                <a:solidFill>
                  <a:schemeClr val="bg2">
                    <a:lumMod val="60000"/>
                    <a:lumOff val="40000"/>
                  </a:schemeClr>
                </a:solidFill>
                <a:latin typeface="Bahnschrift Light Condensed" panose="020B0502040204020203" pitchFamily="34" charset="0"/>
                <a:cs typeface="Arial"/>
              </a:rPr>
              <a:t> </a:t>
            </a:r>
            <a:r>
              <a:rPr u="heavy" spc="-5" dirty="0">
                <a:solidFill>
                  <a:schemeClr val="bg2">
                    <a:lumMod val="60000"/>
                    <a:lumOff val="40000"/>
                  </a:schemeClr>
                </a:solidFill>
                <a:uFill>
                  <a:solidFill>
                    <a:srgbClr val="000000"/>
                  </a:solidFill>
                </a:uFill>
                <a:latin typeface="Bahnschrift Light Condensed" panose="020B0502040204020203" pitchFamily="34" charset="0"/>
                <a:cs typeface="Arial"/>
              </a:rPr>
              <a:t>che si erano</a:t>
            </a:r>
            <a:r>
              <a:rPr u="heavy" dirty="0">
                <a:solidFill>
                  <a:schemeClr val="bg2">
                    <a:lumMod val="60000"/>
                    <a:lumOff val="40000"/>
                  </a:schemeClr>
                </a:solidFill>
                <a:uFill>
                  <a:solidFill>
                    <a:srgbClr val="000000"/>
                  </a:solidFill>
                </a:uFill>
                <a:latin typeface="Bahnschrift Light Condensed" panose="020B0502040204020203" pitchFamily="34" charset="0"/>
                <a:cs typeface="Arial"/>
              </a:rPr>
              <a:t> </a:t>
            </a:r>
            <a:r>
              <a:rPr u="heavy" spc="-5" dirty="0">
                <a:solidFill>
                  <a:schemeClr val="bg2">
                    <a:lumMod val="60000"/>
                    <a:lumOff val="40000"/>
                  </a:schemeClr>
                </a:solidFill>
                <a:uFill>
                  <a:solidFill>
                    <a:srgbClr val="000000"/>
                  </a:solidFill>
                </a:uFill>
                <a:latin typeface="Bahnschrift Light Condensed" panose="020B0502040204020203" pitchFamily="34" charset="0"/>
                <a:cs typeface="Arial"/>
              </a:rPr>
              <a:t>abbonate</a:t>
            </a:r>
            <a:r>
              <a:rPr u="heavy" spc="-5" dirty="0">
                <a:solidFill>
                  <a:prstClr val="black"/>
                </a:solidFill>
                <a:uFill>
                  <a:solidFill>
                    <a:srgbClr val="000000"/>
                  </a:solidFill>
                </a:uFill>
                <a:latin typeface="Arial"/>
                <a:cs typeface="Arial"/>
              </a:rPr>
              <a:t>.</a:t>
            </a:r>
            <a:endParaRPr dirty="0">
              <a:solidFill>
                <a:prstClr val="black"/>
              </a:solidFill>
              <a:latin typeface="Arial"/>
              <a:cs typeface="Arial"/>
            </a:endParaRPr>
          </a:p>
        </p:txBody>
      </p:sp>
      <p:sp>
        <p:nvSpPr>
          <p:cNvPr id="3" name="Segnaposto piè di pagina 2"/>
          <p:cNvSpPr>
            <a:spLocks noGrp="1"/>
          </p:cNvSpPr>
          <p:nvPr>
            <p:ph type="ftr" sz="quarter" idx="5"/>
          </p:nvPr>
        </p:nvSpPr>
        <p:spPr/>
        <p:txBody>
          <a:bodyPr/>
          <a:lstStyle/>
          <a:p>
            <a:r>
              <a:rPr lang="it-IT">
                <a:solidFill>
                  <a:prstClr val="black">
                    <a:tint val="75000"/>
                  </a:prstClr>
                </a:solidFill>
              </a:rPr>
              <a:t>Adriano Grossi 25/9/2018</a:t>
            </a:r>
          </a:p>
        </p:txBody>
      </p:sp>
    </p:spTree>
    <p:extLst>
      <p:ext uri="{BB962C8B-B14F-4D97-AF65-F5344CB8AC3E}">
        <p14:creationId xmlns:p14="http://schemas.microsoft.com/office/powerpoint/2010/main" val="374764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55595" y="1412870"/>
            <a:ext cx="5944091" cy="325919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4303015" y="4969255"/>
            <a:ext cx="2375535" cy="299720"/>
          </a:xfrm>
          <a:prstGeom prst="rect">
            <a:avLst/>
          </a:prstGeom>
        </p:spPr>
        <p:txBody>
          <a:bodyPr vert="horz" wrap="square" lIns="0" tIns="12700" rIns="0" bIns="0" rtlCol="0">
            <a:spAutoFit/>
          </a:bodyPr>
          <a:lstStyle/>
          <a:p>
            <a:pPr marL="12700">
              <a:spcBef>
                <a:spcPts val="100"/>
              </a:spcBef>
            </a:pPr>
            <a:r>
              <a:rPr b="1" spc="-5" dirty="0">
                <a:solidFill>
                  <a:prstClr val="black"/>
                </a:solidFill>
                <a:latin typeface="Arial"/>
                <a:cs typeface="Arial"/>
              </a:rPr>
              <a:t>La </a:t>
            </a:r>
            <a:r>
              <a:rPr b="1" dirty="0">
                <a:solidFill>
                  <a:prstClr val="black"/>
                </a:solidFill>
                <a:latin typeface="Arial"/>
                <a:cs typeface="Arial"/>
              </a:rPr>
              <a:t>tipografia </a:t>
            </a:r>
            <a:r>
              <a:rPr b="1" spc="-5" dirty="0">
                <a:solidFill>
                  <a:prstClr val="black"/>
                </a:solidFill>
                <a:latin typeface="Arial"/>
                <a:cs typeface="Arial"/>
              </a:rPr>
              <a:t>a</a:t>
            </a:r>
            <a:r>
              <a:rPr b="1" spc="-60" dirty="0">
                <a:solidFill>
                  <a:prstClr val="black"/>
                </a:solidFill>
                <a:latin typeface="Arial"/>
                <a:cs typeface="Arial"/>
              </a:rPr>
              <a:t> </a:t>
            </a:r>
            <a:r>
              <a:rPr b="1" spc="-5" dirty="0">
                <a:solidFill>
                  <a:prstClr val="black"/>
                </a:solidFill>
                <a:latin typeface="Arial"/>
                <a:cs typeface="Arial"/>
              </a:rPr>
              <a:t>scuola</a:t>
            </a:r>
            <a:endParaRPr>
              <a:solidFill>
                <a:prstClr val="black"/>
              </a:solidFill>
              <a:latin typeface="Arial"/>
              <a:cs typeface="Arial"/>
            </a:endParaRPr>
          </a:p>
        </p:txBody>
      </p:sp>
      <p:sp>
        <p:nvSpPr>
          <p:cNvPr id="4" name="Segnaposto piè di pagina 3"/>
          <p:cNvSpPr>
            <a:spLocks noGrp="1"/>
          </p:cNvSpPr>
          <p:nvPr>
            <p:ph type="ftr" sz="quarter" idx="5"/>
          </p:nvPr>
        </p:nvSpPr>
        <p:spPr/>
        <p:txBody>
          <a:bodyPr/>
          <a:lstStyle/>
          <a:p>
            <a:r>
              <a:rPr lang="it-IT">
                <a:solidFill>
                  <a:prstClr val="black">
                    <a:tint val="75000"/>
                  </a:prstClr>
                </a:solidFill>
              </a:rPr>
              <a:t>Adriano Grossi 25/9/2018</a:t>
            </a:r>
          </a:p>
        </p:txBody>
      </p:sp>
    </p:spTree>
    <p:extLst>
      <p:ext uri="{BB962C8B-B14F-4D97-AF65-F5344CB8AC3E}">
        <p14:creationId xmlns:p14="http://schemas.microsoft.com/office/powerpoint/2010/main" val="2855362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23592" y="1484731"/>
            <a:ext cx="6928667" cy="3411118"/>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Segnaposto piè di pagina 2"/>
          <p:cNvSpPr>
            <a:spLocks noGrp="1"/>
          </p:cNvSpPr>
          <p:nvPr>
            <p:ph type="ftr" sz="quarter" idx="5"/>
          </p:nvPr>
        </p:nvSpPr>
        <p:spPr/>
        <p:txBody>
          <a:bodyPr/>
          <a:lstStyle/>
          <a:p>
            <a:r>
              <a:rPr lang="it-IT">
                <a:solidFill>
                  <a:prstClr val="black">
                    <a:tint val="75000"/>
                  </a:prstClr>
                </a:solidFill>
              </a:rPr>
              <a:t>Adriano Grossi 25/9/2018</a:t>
            </a:r>
          </a:p>
        </p:txBody>
      </p:sp>
    </p:spTree>
    <p:extLst>
      <p:ext uri="{BB962C8B-B14F-4D97-AF65-F5344CB8AC3E}">
        <p14:creationId xmlns:p14="http://schemas.microsoft.com/office/powerpoint/2010/main" val="3299977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67609" y="1700745"/>
            <a:ext cx="6984746" cy="4320540"/>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object 3"/>
          <p:cNvSpPr txBox="1"/>
          <p:nvPr/>
        </p:nvSpPr>
        <p:spPr>
          <a:xfrm>
            <a:off x="4231005" y="1151890"/>
            <a:ext cx="1678939" cy="299720"/>
          </a:xfrm>
          <a:prstGeom prst="rect">
            <a:avLst/>
          </a:prstGeom>
        </p:spPr>
        <p:txBody>
          <a:bodyPr vert="horz" wrap="square" lIns="0" tIns="12700" rIns="0" bIns="0" rtlCol="0">
            <a:spAutoFit/>
          </a:bodyPr>
          <a:lstStyle/>
          <a:p>
            <a:pPr marL="12700">
              <a:spcBef>
                <a:spcPts val="100"/>
              </a:spcBef>
            </a:pPr>
            <a:r>
              <a:rPr b="1" dirty="0">
                <a:solidFill>
                  <a:prstClr val="black"/>
                </a:solidFill>
                <a:latin typeface="Arial"/>
                <a:cs typeface="Arial"/>
              </a:rPr>
              <a:t>IL</a:t>
            </a:r>
            <a:r>
              <a:rPr b="1" spc="-90" dirty="0">
                <a:solidFill>
                  <a:prstClr val="black"/>
                </a:solidFill>
                <a:latin typeface="Arial"/>
                <a:cs typeface="Arial"/>
              </a:rPr>
              <a:t> </a:t>
            </a:r>
            <a:r>
              <a:rPr b="1" spc="-10" dirty="0">
                <a:solidFill>
                  <a:prstClr val="black"/>
                </a:solidFill>
                <a:latin typeface="Arial"/>
                <a:cs typeface="Arial"/>
              </a:rPr>
              <a:t>LIMOGRAFO</a:t>
            </a:r>
            <a:endParaRPr>
              <a:solidFill>
                <a:prstClr val="black"/>
              </a:solidFill>
              <a:latin typeface="Arial"/>
              <a:cs typeface="Arial"/>
            </a:endParaRPr>
          </a:p>
        </p:txBody>
      </p:sp>
      <p:sp>
        <p:nvSpPr>
          <p:cNvPr id="4" name="Segnaposto piè di pagina 3"/>
          <p:cNvSpPr>
            <a:spLocks noGrp="1"/>
          </p:cNvSpPr>
          <p:nvPr>
            <p:ph type="ftr" sz="quarter" idx="5"/>
          </p:nvPr>
        </p:nvSpPr>
        <p:spPr/>
        <p:txBody>
          <a:bodyPr/>
          <a:lstStyle/>
          <a:p>
            <a:r>
              <a:rPr lang="it-IT">
                <a:solidFill>
                  <a:prstClr val="black">
                    <a:tint val="75000"/>
                  </a:prstClr>
                </a:solidFill>
              </a:rPr>
              <a:t>Adriano Grossi 25/9/2018</a:t>
            </a:r>
          </a:p>
        </p:txBody>
      </p:sp>
    </p:spTree>
    <p:extLst>
      <p:ext uri="{BB962C8B-B14F-4D97-AF65-F5344CB8AC3E}">
        <p14:creationId xmlns:p14="http://schemas.microsoft.com/office/powerpoint/2010/main" val="329483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697162" y="2209800"/>
            <a:ext cx="7772400" cy="1143000"/>
          </a:xfrm>
          <a:prstGeom prst="rect">
            <a:avLst/>
          </a:prstGeom>
          <a:noFill/>
          <a:ln>
            <a:noFill/>
          </a:ln>
        </p:spPr>
        <p:txBody>
          <a:bodyPr lIns="91425" tIns="45700" rIns="91425" bIns="45700" anchor="ctr" anchorCtr="0">
            <a:noAutofit/>
          </a:bodyPr>
          <a:lstStyle/>
          <a:p>
            <a:pPr algn="ctr">
              <a:buClr>
                <a:schemeClr val="dk2"/>
              </a:buClr>
              <a:buSzPct val="25000"/>
            </a:pPr>
            <a:r>
              <a:rPr lang="en-US" sz="4000" b="1" dirty="0" err="1">
                <a:solidFill>
                  <a:srgbClr val="C00000"/>
                </a:solidFill>
                <a:latin typeface="Tahoma"/>
                <a:ea typeface="Tahoma"/>
                <a:cs typeface="Tahoma"/>
                <a:sym typeface="Tahoma"/>
              </a:rPr>
              <a:t>Scrittura</a:t>
            </a:r>
            <a:r>
              <a:rPr lang="en-US" sz="4000" b="1" dirty="0">
                <a:solidFill>
                  <a:srgbClr val="C00000"/>
                </a:solidFill>
                <a:latin typeface="Tahoma"/>
                <a:ea typeface="Tahoma"/>
                <a:cs typeface="Tahoma"/>
                <a:sym typeface="Tahoma"/>
              </a:rPr>
              <a:t> come </a:t>
            </a:r>
            <a:r>
              <a:rPr lang="en-US" sz="4000" b="1" dirty="0" err="1">
                <a:solidFill>
                  <a:srgbClr val="C00000"/>
                </a:solidFill>
                <a:latin typeface="Tahoma"/>
                <a:ea typeface="Tahoma"/>
                <a:cs typeface="Tahoma"/>
                <a:sym typeface="Tahoma"/>
              </a:rPr>
              <a:t>ortografizzazione</a:t>
            </a:r>
            <a:endParaRPr lang="en-US" sz="4000" b="1" dirty="0">
              <a:solidFill>
                <a:srgbClr val="C00000"/>
              </a:solidFill>
              <a:latin typeface="Tahoma"/>
              <a:ea typeface="Tahoma"/>
              <a:cs typeface="Tahoma"/>
              <a:sym typeface="Tahoma"/>
            </a:endParaRPr>
          </a:p>
        </p:txBody>
      </p:sp>
      <p:sp>
        <p:nvSpPr>
          <p:cNvPr id="2" name="Segnaposto piè di pagina 1"/>
          <p:cNvSpPr>
            <a:spLocks noGrp="1"/>
          </p:cNvSpPr>
          <p:nvPr>
            <p:ph type="ftr" idx="11"/>
          </p:nvPr>
        </p:nvSpPr>
        <p:spPr/>
        <p:txBody>
          <a:bodyPr/>
          <a:lstStyle/>
          <a:p>
            <a:pPr>
              <a:defRPr/>
            </a:pPr>
            <a:r>
              <a:rPr lang="it-IT" kern="0">
                <a:solidFill>
                  <a:srgbClr val="000000"/>
                </a:solidFill>
              </a:rPr>
              <a:t>Adriano Grossi 25/9/2018</a:t>
            </a:r>
          </a:p>
        </p:txBody>
      </p:sp>
    </p:spTree>
    <p:extLst>
      <p:ext uri="{BB962C8B-B14F-4D97-AF65-F5344CB8AC3E}">
        <p14:creationId xmlns:p14="http://schemas.microsoft.com/office/powerpoint/2010/main" val="335588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0" y="1376426"/>
            <a:ext cx="9144000" cy="4105275"/>
          </a:xfrm>
          <a:prstGeom prst="rect">
            <a:avLst/>
          </a:prstGeom>
          <a:blipFill>
            <a:blip r:embed="rId2" cstate="print"/>
            <a:stretch>
              <a:fillRect/>
            </a:stretch>
          </a:blipFill>
        </p:spPr>
        <p:txBody>
          <a:bodyPr wrap="square" lIns="0" tIns="0" rIns="0" bIns="0" rtlCol="0"/>
          <a:lstStyle/>
          <a:p>
            <a:endParaRPr>
              <a:solidFill>
                <a:prstClr val="black"/>
              </a:solidFill>
              <a:latin typeface="Calibri"/>
            </a:endParaRPr>
          </a:p>
        </p:txBody>
      </p:sp>
      <p:sp>
        <p:nvSpPr>
          <p:cNvPr id="3" name="Segnaposto piè di pagina 2"/>
          <p:cNvSpPr>
            <a:spLocks noGrp="1"/>
          </p:cNvSpPr>
          <p:nvPr>
            <p:ph type="ftr" sz="quarter" idx="5"/>
          </p:nvPr>
        </p:nvSpPr>
        <p:spPr/>
        <p:txBody>
          <a:bodyPr/>
          <a:lstStyle/>
          <a:p>
            <a:r>
              <a:rPr lang="it-IT">
                <a:solidFill>
                  <a:prstClr val="black">
                    <a:tint val="75000"/>
                  </a:prstClr>
                </a:solidFill>
              </a:rPr>
              <a:t>Adriano Grossi 25/9/2018</a:t>
            </a:r>
          </a:p>
        </p:txBody>
      </p:sp>
    </p:spTree>
    <p:extLst>
      <p:ext uri="{BB962C8B-B14F-4D97-AF65-F5344CB8AC3E}">
        <p14:creationId xmlns:p14="http://schemas.microsoft.com/office/powerpoint/2010/main" val="3909107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2" name="Segnaposto piè di pagina 1"/>
          <p:cNvSpPr>
            <a:spLocks noGrp="1"/>
          </p:cNvSpPr>
          <p:nvPr>
            <p:ph type="ftr" idx="11"/>
          </p:nvPr>
        </p:nvSpPr>
        <p:spPr/>
        <p:txBody>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Arial"/>
                <a:cs typeface="Arial"/>
                <a:sym typeface="Arial"/>
              </a:rPr>
              <a:t>Adriano Grossi 25/9/2018</a:t>
            </a:r>
          </a:p>
        </p:txBody>
      </p:sp>
      <p:sp>
        <p:nvSpPr>
          <p:cNvPr id="3" name="Rettangolo 2"/>
          <p:cNvSpPr/>
          <p:nvPr/>
        </p:nvSpPr>
        <p:spPr>
          <a:xfrm>
            <a:off x="2417749" y="3244334"/>
            <a:ext cx="7356501"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3366"/>
              </a:buClr>
              <a:buSzPct val="25000"/>
              <a:buFontTx/>
              <a:buNone/>
              <a:tabLst/>
              <a:defRPr/>
            </a:pPr>
            <a:r>
              <a:rPr kumimoji="0" lang="it-IT" sz="4000" b="1" i="0" u="none" strike="noStrike" kern="1200" cap="none" spc="0" normalizeH="0" baseline="0" noProof="0" dirty="0">
                <a:ln>
                  <a:noFill/>
                </a:ln>
                <a:solidFill>
                  <a:srgbClr val="C00000"/>
                </a:solidFill>
                <a:effectLst/>
                <a:uLnTx/>
                <a:uFillTx/>
                <a:latin typeface="Tahoma"/>
                <a:ea typeface="Tahoma"/>
                <a:cs typeface="Tahoma"/>
                <a:sym typeface="Times New Roman"/>
              </a:rPr>
              <a:t>Scrivere insieme a </a:t>
            </a:r>
            <a:r>
              <a:rPr kumimoji="0" lang="it-IT" sz="4000" b="1" i="0" u="none" strike="noStrike" kern="1200" cap="none" spc="0" normalizeH="0" baseline="0" noProof="0" dirty="0" err="1">
                <a:ln>
                  <a:noFill/>
                </a:ln>
                <a:solidFill>
                  <a:srgbClr val="C00000"/>
                </a:solidFill>
                <a:effectLst/>
                <a:uLnTx/>
                <a:uFillTx/>
                <a:latin typeface="Tahoma"/>
                <a:ea typeface="Tahoma"/>
                <a:cs typeface="Tahoma"/>
                <a:sym typeface="Times New Roman"/>
              </a:rPr>
              <a:t>Barbiana</a:t>
            </a:r>
            <a:endParaRPr kumimoji="0" lang="it-IT" sz="4000" b="1" i="0" u="none" strike="noStrike" kern="1200" cap="none" spc="0" normalizeH="0" baseline="0" noProof="0" dirty="0">
              <a:ln>
                <a:noFill/>
              </a:ln>
              <a:solidFill>
                <a:srgbClr val="C00000"/>
              </a:solidFill>
              <a:effectLst/>
              <a:uLnTx/>
              <a:uFillTx/>
              <a:latin typeface="Tahoma"/>
              <a:ea typeface="Tahoma"/>
              <a:cs typeface="Tahoma"/>
              <a:sym typeface="Times New Roman"/>
            </a:endParaRPr>
          </a:p>
        </p:txBody>
      </p:sp>
    </p:spTree>
    <p:extLst>
      <p:ext uri="{BB962C8B-B14F-4D97-AF65-F5344CB8AC3E}">
        <p14:creationId xmlns:p14="http://schemas.microsoft.com/office/powerpoint/2010/main" val="3028293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97382" y="1911927"/>
            <a:ext cx="71766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0" normalizeH="0" baseline="0" noProof="0" dirty="0">
                <a:ln>
                  <a:noFill/>
                </a:ln>
                <a:solidFill>
                  <a:srgbClr val="000000"/>
                </a:solidFill>
                <a:effectLst/>
                <a:uLnTx/>
                <a:uFillTx/>
                <a:latin typeface="Arial"/>
                <a:ea typeface="+mn-ea"/>
                <a:cs typeface="+mn-cs"/>
              </a:rPr>
              <a:t>Scrivere insieme a </a:t>
            </a:r>
            <a:r>
              <a:rPr kumimoji="0" lang="it-IT" sz="3200" b="0" i="0" u="none" strike="noStrike" kern="1200" cap="none" spc="0" normalizeH="0" baseline="0" noProof="0" dirty="0" err="1">
                <a:ln>
                  <a:noFill/>
                </a:ln>
                <a:solidFill>
                  <a:srgbClr val="000000"/>
                </a:solidFill>
                <a:effectLst/>
                <a:uLnTx/>
                <a:uFillTx/>
                <a:latin typeface="Arial"/>
                <a:ea typeface="+mn-ea"/>
                <a:cs typeface="+mn-cs"/>
              </a:rPr>
              <a:t>Barbiana</a:t>
            </a:r>
            <a:endParaRPr kumimoji="0" lang="it-IT" sz="32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CasellaDiTesto 2"/>
          <p:cNvSpPr txBox="1"/>
          <p:nvPr/>
        </p:nvSpPr>
        <p:spPr>
          <a:xfrm>
            <a:off x="3657600" y="3422073"/>
            <a:ext cx="554181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srgbClr val="000000"/>
                </a:solidFill>
                <a:effectLst/>
                <a:uLnTx/>
                <a:uFillTx/>
                <a:latin typeface="Arial"/>
                <a:ea typeface="+mn-ea"/>
                <a:cs typeface="+mn-cs"/>
              </a:rPr>
              <a:t>Pagg.125-127 di «Lettera ad una professoressa»</a:t>
            </a:r>
          </a:p>
        </p:txBody>
      </p:sp>
      <p:sp>
        <p:nvSpPr>
          <p:cNvPr id="4" name="Segnaposto piè di pagina 3"/>
          <p:cNvSpPr>
            <a:spLocks noGrp="1"/>
          </p:cNvSpPr>
          <p:nvPr>
            <p:ph type="ftr" sz="quarter" idx="5"/>
          </p:nvPr>
        </p:nvSpPr>
        <p:spPr/>
        <p:txBody>
          <a:bodyP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it-IT" sz="1400" b="0" i="0" u="none" strike="noStrike" kern="1200" cap="none" spc="0" normalizeH="0" baseline="0" noProof="0">
                <a:ln>
                  <a:noFill/>
                </a:ln>
                <a:solidFill>
                  <a:prstClr val="black">
                    <a:tint val="75000"/>
                  </a:prstClr>
                </a:solidFill>
                <a:effectLst/>
                <a:uLnTx/>
                <a:uFillTx/>
                <a:latin typeface="Arial"/>
                <a:cs typeface="Arial"/>
                <a:sym typeface="Arial"/>
              </a:rPr>
              <a:t>Adriano Grossi 25/9/2018</a:t>
            </a:r>
          </a:p>
        </p:txBody>
      </p:sp>
    </p:spTree>
    <p:extLst>
      <p:ext uri="{BB962C8B-B14F-4D97-AF65-F5344CB8AC3E}">
        <p14:creationId xmlns:p14="http://schemas.microsoft.com/office/powerpoint/2010/main" val="603994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bject 2"/>
          <p:cNvSpPr>
            <a:spLocks/>
          </p:cNvSpPr>
          <p:nvPr/>
        </p:nvSpPr>
        <p:spPr bwMode="auto">
          <a:xfrm>
            <a:off x="2024064" y="5945188"/>
            <a:ext cx="4897437" cy="912812"/>
          </a:xfrm>
          <a:custGeom>
            <a:avLst/>
            <a:gdLst>
              <a:gd name="T0" fmla="*/ 85248 w 4897755"/>
              <a:gd name="T1" fmla="*/ 20954 h 913129"/>
              <a:gd name="T2" fmla="*/ 3624806 w 4897755"/>
              <a:gd name="T3" fmla="*/ 896788 h 913129"/>
              <a:gd name="T4" fmla="*/ 4881320 w 4897755"/>
              <a:gd name="T5" fmla="*/ 896788 h 913129"/>
              <a:gd name="T6" fmla="*/ 85248 w 4897755"/>
              <a:gd name="T7" fmla="*/ 20954 h 913129"/>
              <a:gd name="T8" fmla="*/ 660 w 4897755"/>
              <a:gd name="T9" fmla="*/ 0 h 913129"/>
              <a:gd name="T10" fmla="*/ 0 w 4897755"/>
              <a:gd name="T11" fmla="*/ 5359 h 913129"/>
              <a:gd name="T12" fmla="*/ 85248 w 4897755"/>
              <a:gd name="T13" fmla="*/ 20954 h 913129"/>
              <a:gd name="T14" fmla="*/ 660 w 4897755"/>
              <a:gd name="T15" fmla="*/ 0 h 913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97755" h="913129">
                <a:moveTo>
                  <a:pt x="85554" y="21311"/>
                </a:moveTo>
                <a:lnTo>
                  <a:pt x="3636833" y="912810"/>
                </a:lnTo>
                <a:lnTo>
                  <a:pt x="4897511" y="912810"/>
                </a:lnTo>
                <a:lnTo>
                  <a:pt x="85554" y="21311"/>
                </a:lnTo>
                <a:close/>
              </a:path>
              <a:path w="4897755" h="913129">
                <a:moveTo>
                  <a:pt x="660" y="0"/>
                </a:moveTo>
                <a:lnTo>
                  <a:pt x="0" y="5461"/>
                </a:lnTo>
                <a:lnTo>
                  <a:pt x="85554" y="21311"/>
                </a:lnTo>
                <a:lnTo>
                  <a:pt x="660" y="0"/>
                </a:lnTo>
                <a:close/>
              </a:path>
            </a:pathLst>
          </a:custGeom>
          <a:solidFill>
            <a:srgbClr val="9FCA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5" name="object 3"/>
          <p:cNvSpPr>
            <a:spLocks/>
          </p:cNvSpPr>
          <p:nvPr/>
        </p:nvSpPr>
        <p:spPr bwMode="auto">
          <a:xfrm>
            <a:off x="2009775" y="5938838"/>
            <a:ext cx="3652838" cy="919162"/>
          </a:xfrm>
          <a:custGeom>
            <a:avLst/>
            <a:gdLst>
              <a:gd name="T0" fmla="*/ 0 w 3653154"/>
              <a:gd name="T1" fmla="*/ 0 h 919479"/>
              <a:gd name="T2" fmla="*/ 7873 w 3653154"/>
              <a:gd name="T3" fmla="*/ 6248 h 919479"/>
              <a:gd name="T4" fmla="*/ 2857217 w 3653154"/>
              <a:gd name="T5" fmla="*/ 903137 h 919479"/>
              <a:gd name="T6" fmla="*/ 3637054 w 3653154"/>
              <a:gd name="T7" fmla="*/ 903137 h 919479"/>
              <a:gd name="T8" fmla="*/ 0 w 3653154"/>
              <a:gd name="T9" fmla="*/ 0 h 919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3154" h="919479">
                <a:moveTo>
                  <a:pt x="0" y="0"/>
                </a:moveTo>
                <a:lnTo>
                  <a:pt x="7924" y="6350"/>
                </a:lnTo>
                <a:lnTo>
                  <a:pt x="2869849" y="919160"/>
                </a:lnTo>
                <a:lnTo>
                  <a:pt x="3653138" y="9191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6" name="object 4"/>
          <p:cNvSpPr>
            <a:spLocks noChangeArrowheads="1"/>
          </p:cNvSpPr>
          <p:nvPr/>
        </p:nvSpPr>
        <p:spPr bwMode="auto">
          <a:xfrm>
            <a:off x="1524000" y="5789614"/>
            <a:ext cx="3398838" cy="10683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7" name="object 5"/>
          <p:cNvSpPr>
            <a:spLocks noChangeArrowheads="1"/>
          </p:cNvSpPr>
          <p:nvPr/>
        </p:nvSpPr>
        <p:spPr bwMode="auto">
          <a:xfrm>
            <a:off x="1524000" y="5783264"/>
            <a:ext cx="3373438" cy="10747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302" name="object 6"/>
          <p:cNvSpPr txBox="1">
            <a:spLocks noChangeArrowheads="1"/>
          </p:cNvSpPr>
          <p:nvPr/>
        </p:nvSpPr>
        <p:spPr bwMode="auto">
          <a:xfrm>
            <a:off x="1941512" y="2435723"/>
            <a:ext cx="760888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68288" indent="-2555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Noi a scrivere si fa così</a:t>
            </a: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Il testo collettivo</a:t>
            </a:r>
          </a:p>
        </p:txBody>
      </p:sp>
      <p:sp>
        <p:nvSpPr>
          <p:cNvPr id="44039" name="object 7"/>
          <p:cNvSpPr>
            <a:spLocks noChangeArrowheads="1"/>
          </p:cNvSpPr>
          <p:nvPr/>
        </p:nvSpPr>
        <p:spPr bwMode="auto">
          <a:xfrm>
            <a:off x="2047876" y="819151"/>
            <a:ext cx="47625" cy="476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object 8"/>
          <p:cNvSpPr>
            <a:spLocks noGrp="1"/>
          </p:cNvSpPr>
          <p:nvPr>
            <p:ph type="ftr" sz="quarter" idx="10"/>
          </p:nvPr>
        </p:nvSpPr>
        <p:spPr>
          <a:xfrm>
            <a:off x="5689600" y="6245225"/>
            <a:ext cx="3860800" cy="141064"/>
          </a:xfrm>
        </p:spPr>
        <p:txBody>
          <a:bodyPr rtlCol="0">
            <a:spAutoFit/>
          </a:bodyPr>
          <a:lstStyle/>
          <a:p>
            <a:pPr marL="9525" marR="0" lvl="0" indent="0" algn="ctr" defTabSz="914400" rtl="0" eaLnBrk="1" fontAlgn="base" latinLnBrk="0" hangingPunct="1">
              <a:lnSpc>
                <a:spcPts val="1105"/>
              </a:lnSpc>
              <a:spcBef>
                <a:spcPct val="0"/>
              </a:spcBef>
              <a:spcAft>
                <a:spcPct val="0"/>
              </a:spcAft>
              <a:buClrTx/>
              <a:buSzTx/>
              <a:buFontTx/>
              <a:buNone/>
              <a:tabLst/>
              <a:defRPr/>
            </a:pPr>
            <a:r>
              <a:rPr kumimoji="0" lang="it-IT" sz="1000" b="0" i="0" u="none" strike="noStrike" kern="1200" cap="none" spc="-5" normalizeH="0" baseline="0" noProof="0">
                <a:ln>
                  <a:noFill/>
                </a:ln>
                <a:solidFill>
                  <a:srgbClr val="000000"/>
                </a:solidFill>
                <a:effectLst/>
                <a:uLnTx/>
                <a:uFillTx/>
                <a:latin typeface="Arial"/>
                <a:ea typeface="+mn-ea"/>
                <a:cs typeface="Arial"/>
              </a:rPr>
              <a:t>Adriano Grossi 25/9/2018</a:t>
            </a:r>
            <a:endParaRPr kumimoji="0" sz="1000" b="0" i="0" u="none" strike="noStrike" kern="1200" cap="none" spc="-5"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566045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ppt_x"/>
                                          </p:val>
                                        </p:tav>
                                        <p:tav tm="100000">
                                          <p:val>
                                            <p:strVal val="#ppt_x"/>
                                          </p:val>
                                        </p:tav>
                                      </p:tavLst>
                                    </p:anim>
                                    <p:anim calcmode="lin" valueType="num">
                                      <p:cBhvr additive="base">
                                        <p:cTn id="8"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a:ea typeface="+mn-ea"/>
                <a:cs typeface="Arial"/>
              </a:rPr>
              <a:t>Adriano Grossi 25/9/2018</a:t>
            </a:r>
            <a:endParaRPr kumimoji="0" lang="it-IT" sz="1200" b="0" i="0" u="none" strike="noStrike" kern="1200" cap="none" spc="0" normalizeH="0" baseline="0" noProof="0">
              <a:ln>
                <a:noFill/>
              </a:ln>
              <a:solidFill>
                <a:srgbClr val="000000"/>
              </a:solidFill>
              <a:effectLst/>
              <a:uLnTx/>
              <a:uFillTx/>
              <a:latin typeface="Arial"/>
              <a:ea typeface="+mn-ea"/>
              <a:cs typeface="Arial"/>
            </a:endParaRPr>
          </a:p>
        </p:txBody>
      </p:sp>
      <p:sp>
        <p:nvSpPr>
          <p:cNvPr id="3" name="Rettangolo 2"/>
          <p:cNvSpPr/>
          <p:nvPr/>
        </p:nvSpPr>
        <p:spPr>
          <a:xfrm>
            <a:off x="1985554" y="1109565"/>
            <a:ext cx="7171509"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Arial"/>
                <a:ea typeface="+mn-ea"/>
                <a:cs typeface="Arial"/>
              </a:rPr>
              <a:t>Mario Lodi, in un colloquio con Ida Salviati del 2011, ricorda che “c’erano molte somiglianze ma anche profonde differenze. Il nostro obiettivo era la difesa della scuola pubblica e don Lorenzo aveva realizzato una scuola privata, lui identificava la sua parrocchia con la scuola. Noi avevamo le classi divise per età, lui invece aveva una sola classe che andava dai 6 ai 14 anni e anche più. (…) Lui diceva “arrivare alla fede attraverso il ragionamento” e noi dicevamo “arrivare alla conoscenza della libertà attraverso la pratica della libertà</a:t>
            </a:r>
            <a:r>
              <a:rPr kumimoji="0" lang="it-IT" sz="1800" b="0" i="0" u="none" strike="noStrike" kern="1200" cap="none" spc="0" normalizeH="0" baseline="0" noProof="0" dirty="0">
                <a:ln>
                  <a:noFill/>
                </a:ln>
                <a:solidFill>
                  <a:srgbClr val="000000"/>
                </a:solidFill>
                <a:effectLst/>
                <a:uLnTx/>
                <a:uFillTx/>
                <a:latin typeface="Arial"/>
                <a:ea typeface="+mn-ea"/>
                <a:cs typeface="Arial"/>
              </a:rPr>
              <a:t>”.</a:t>
            </a:r>
          </a:p>
        </p:txBody>
      </p:sp>
    </p:spTree>
    <p:extLst>
      <p:ext uri="{BB962C8B-B14F-4D97-AF65-F5344CB8AC3E}">
        <p14:creationId xmlns:p14="http://schemas.microsoft.com/office/powerpoint/2010/main" val="328649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a:ea typeface="+mn-ea"/>
                <a:cs typeface="Arial"/>
              </a:rPr>
              <a:t>Adriano Grossi 25/9/2018</a:t>
            </a:r>
            <a:endParaRPr kumimoji="0" lang="it-IT" sz="1200" b="0" i="0" u="none" strike="noStrike" kern="1200" cap="none" spc="0" normalizeH="0" baseline="0" noProof="0">
              <a:ln>
                <a:noFill/>
              </a:ln>
              <a:solidFill>
                <a:srgbClr val="000000"/>
              </a:solidFill>
              <a:effectLst/>
              <a:uLnTx/>
              <a:uFillTx/>
              <a:latin typeface="Arial"/>
              <a:ea typeface="+mn-ea"/>
              <a:cs typeface="Arial"/>
            </a:endParaRPr>
          </a:p>
        </p:txBody>
      </p:sp>
      <p:sp>
        <p:nvSpPr>
          <p:cNvPr id="3" name="CasellaDiTesto 2"/>
          <p:cNvSpPr txBox="1"/>
          <p:nvPr/>
        </p:nvSpPr>
        <p:spPr>
          <a:xfrm>
            <a:off x="2019869" y="1665027"/>
            <a:ext cx="7233313" cy="830997"/>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Arial"/>
                <a:ea typeface="+mn-ea"/>
                <a:cs typeface="Arial"/>
              </a:rPr>
              <a:t>La tecnica nasce dagli scambi epistolari con Mario Lodi che andò in visita a </a:t>
            </a:r>
            <a:r>
              <a:rPr kumimoji="0" lang="it-IT" sz="2400" b="0" i="0" u="none" strike="noStrike" kern="1200" cap="none" spc="0" normalizeH="0" baseline="0" noProof="0" dirty="0" err="1">
                <a:ln>
                  <a:noFill/>
                </a:ln>
                <a:solidFill>
                  <a:srgbClr val="000000"/>
                </a:solidFill>
                <a:effectLst/>
                <a:uLnTx/>
                <a:uFillTx/>
                <a:latin typeface="Arial"/>
                <a:ea typeface="+mn-ea"/>
                <a:cs typeface="Arial"/>
              </a:rPr>
              <a:t>Barbiana</a:t>
            </a:r>
            <a:r>
              <a:rPr kumimoji="0" lang="it-IT" sz="2400" b="0" i="0" u="none" strike="noStrike" kern="1200" cap="none" spc="0" normalizeH="0" baseline="0" noProof="0" dirty="0">
                <a:ln>
                  <a:noFill/>
                </a:ln>
                <a:solidFill>
                  <a:srgbClr val="000000"/>
                </a:solidFill>
                <a:effectLst/>
                <a:uLnTx/>
                <a:uFillTx/>
                <a:latin typeface="Arial"/>
                <a:ea typeface="+mn-ea"/>
                <a:cs typeface="Arial"/>
              </a:rPr>
              <a:t> nel 1963</a:t>
            </a:r>
          </a:p>
        </p:txBody>
      </p:sp>
      <p:sp>
        <p:nvSpPr>
          <p:cNvPr id="4" name="Rettangolo 3"/>
          <p:cNvSpPr/>
          <p:nvPr/>
        </p:nvSpPr>
        <p:spPr>
          <a:xfrm>
            <a:off x="2019869" y="3520828"/>
            <a:ext cx="6096000" cy="1754326"/>
          </a:xfrm>
          <a:prstGeom prst="rect">
            <a:avLst/>
          </a:prstGeom>
          <a:ln>
            <a:solidFill>
              <a:srgbClr val="FF0000"/>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a:t>
            </a:r>
            <a:r>
              <a:rPr kumimoji="0" lang="it-IT" sz="1800" b="0" i="1" u="none" strike="noStrike" kern="1200" cap="none" spc="0" normalizeH="0" baseline="0" noProof="0" dirty="0">
                <a:ln>
                  <a:noFill/>
                </a:ln>
                <a:solidFill>
                  <a:srgbClr val="000000"/>
                </a:solidFill>
                <a:effectLst/>
                <a:uLnTx/>
                <a:uFillTx/>
                <a:latin typeface="Arial"/>
                <a:ea typeface="+mn-ea"/>
                <a:cs typeface="Arial"/>
              </a:rPr>
              <a:t>Caro </a:t>
            </a:r>
            <a:r>
              <a:rPr kumimoji="0" lang="it-IT" sz="1800" b="0" i="1" u="none" strike="noStrike" kern="1200" cap="none" spc="0" normalizeH="0" baseline="0" noProof="0" dirty="0" err="1">
                <a:ln>
                  <a:noFill/>
                </a:ln>
                <a:solidFill>
                  <a:srgbClr val="000000"/>
                </a:solidFill>
                <a:effectLst/>
                <a:uLnTx/>
                <a:uFillTx/>
                <a:latin typeface="Arial"/>
                <a:ea typeface="+mn-ea"/>
                <a:cs typeface="Arial"/>
              </a:rPr>
              <a:t>Maestro,la</a:t>
            </a:r>
            <a:r>
              <a:rPr kumimoji="0" lang="it-IT" sz="1800" b="0" i="1" u="none" strike="noStrike" kern="1200" cap="none" spc="0" normalizeH="0" baseline="0" noProof="0" dirty="0">
                <a:ln>
                  <a:noFill/>
                </a:ln>
                <a:solidFill>
                  <a:srgbClr val="000000"/>
                </a:solidFill>
                <a:effectLst/>
                <a:uLnTx/>
                <a:uFillTx/>
                <a:latin typeface="Arial"/>
                <a:ea typeface="+mn-ea"/>
                <a:cs typeface="Arial"/>
              </a:rPr>
              <a:t> ringrazio d’averci proposto quest’idea perché me ne son trovato bene. Non avevo mai avuto in tanti anni di scuola una così completa e profonda occasione per studiare coi ragazzi </a:t>
            </a:r>
            <a:r>
              <a:rPr kumimoji="0" lang="it-IT" sz="1800" b="1" i="1" u="none" strike="noStrike" kern="1200" cap="none" spc="0" normalizeH="0" baseline="0" noProof="0" dirty="0">
                <a:ln>
                  <a:noFill/>
                </a:ln>
                <a:solidFill>
                  <a:srgbClr val="000000"/>
                </a:solidFill>
                <a:effectLst/>
                <a:uLnTx/>
                <a:uFillTx/>
                <a:latin typeface="Arial"/>
                <a:ea typeface="+mn-ea"/>
                <a:cs typeface="Arial"/>
              </a:rPr>
              <a:t>l’arte dello scrivere</a:t>
            </a:r>
            <a:r>
              <a:rPr kumimoji="0" lang="it-IT" sz="1800" b="0" i="1" u="none" strike="noStrike" kern="1200" cap="none" spc="0" normalizeH="0" baseline="0" noProof="0" dirty="0">
                <a:ln>
                  <a:noFill/>
                </a:ln>
                <a:solidFill>
                  <a:srgbClr val="000000"/>
                </a:solidFill>
                <a:effectLst/>
                <a:uLnTx/>
                <a:uFillTx/>
                <a:latin typeface="Arial"/>
                <a:ea typeface="+mn-ea"/>
                <a:cs typeface="Arial"/>
              </a:rPr>
              <a:t>. Per noi dunque tutto bene anzi sono entusiasta della cosa.»</a:t>
            </a:r>
            <a:r>
              <a:rPr kumimoji="0" lang="it-IT" sz="1800" b="0" i="0" u="none" strike="noStrike" kern="1200" cap="none" spc="0" normalizeH="0" baseline="0" noProof="0" dirty="0">
                <a:ln>
                  <a:noFill/>
                </a:ln>
                <a:solidFill>
                  <a:srgbClr val="000000"/>
                </a:solidFill>
                <a:effectLst/>
                <a:uLnTx/>
                <a:uFillTx/>
                <a:latin typeface="Arial"/>
                <a:ea typeface="+mn-ea"/>
                <a:cs typeface="Arial"/>
              </a:rPr>
              <a:t> (1963)</a:t>
            </a:r>
          </a:p>
        </p:txBody>
      </p:sp>
    </p:spTree>
    <p:extLst>
      <p:ext uri="{BB962C8B-B14F-4D97-AF65-F5344CB8AC3E}">
        <p14:creationId xmlns:p14="http://schemas.microsoft.com/office/powerpoint/2010/main" val="46786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a:ea typeface="+mn-ea"/>
                <a:cs typeface="Arial"/>
              </a:rPr>
              <a:t>Adriano Grossi 25/9/2018</a:t>
            </a:r>
            <a:endParaRPr kumimoji="0" lang="it-IT" sz="1200" b="0" i="0" u="none" strike="noStrike" kern="1200" cap="none" spc="0" normalizeH="0" baseline="0" noProof="0">
              <a:ln>
                <a:noFill/>
              </a:ln>
              <a:solidFill>
                <a:srgbClr val="000000"/>
              </a:solidFill>
              <a:effectLst/>
              <a:uLnTx/>
              <a:uFillTx/>
              <a:latin typeface="Arial"/>
              <a:ea typeface="+mn-ea"/>
              <a:cs typeface="Arial"/>
            </a:endParaRPr>
          </a:p>
        </p:txBody>
      </p:sp>
      <p:sp>
        <p:nvSpPr>
          <p:cNvPr id="3" name="Rettangolo 2"/>
          <p:cNvSpPr/>
          <p:nvPr/>
        </p:nvSpPr>
        <p:spPr>
          <a:xfrm>
            <a:off x="736979" y="293661"/>
            <a:ext cx="9580728" cy="64633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 novembre 1963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Lettera di Don Milani in cui viene illustrata la metodologia della scrittura collettiva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Procedimento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.Primo giorno: un intero pomeriggio , cinque ore, a disposizione per comporre liberamente una lettera a voi su “</a:t>
            </a:r>
            <a:r>
              <a:rPr kumimoji="0" lang="it-IT" sz="1800" b="0" i="0" u="none" strike="noStrike" kern="1200" cap="none" spc="0" normalizeH="0" baseline="0" noProof="0" dirty="0" err="1">
                <a:ln>
                  <a:noFill/>
                </a:ln>
                <a:solidFill>
                  <a:srgbClr val="000000"/>
                </a:solidFill>
                <a:effectLst/>
                <a:uLnTx/>
                <a:uFillTx/>
                <a:latin typeface="Arial"/>
                <a:ea typeface="+mn-ea"/>
                <a:cs typeface="Arial"/>
              </a:rPr>
              <a:t>Perchè</a:t>
            </a:r>
            <a:r>
              <a:rPr kumimoji="0" lang="it-IT" sz="1800" b="0" i="0" u="none" strike="noStrike" kern="1200" cap="none" spc="0" normalizeH="0" baseline="0" noProof="0" dirty="0">
                <a:ln>
                  <a:noFill/>
                </a:ln>
                <a:solidFill>
                  <a:srgbClr val="000000"/>
                </a:solidFill>
                <a:effectLst/>
                <a:uLnTx/>
                <a:uFillTx/>
                <a:latin typeface="Arial"/>
                <a:ea typeface="+mn-ea"/>
                <a:cs typeface="Arial"/>
              </a:rPr>
              <a:t> vengo a scuola”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.Secondo giorno: un pomeriggio a leggere ad alta voce i lavori e appuntare su foglietti le idee e espressioni felici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.Terzo giorno: una mattinata a riordinare i foglietti su un grande tavolo per dare loro ordine logico e fissare questo schema di lavoro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-sul principio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-noi e i nostri genitori,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 ora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 scoperta degli ideali della nostra scuola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 nostra risposta spaziale per debolezza nostra e pressione dei nostri genitori e del mondo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.Quarto giorno: pomeriggio a rifare la lettera secondo lo schema comune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a:t>
            </a:r>
          </a:p>
        </p:txBody>
      </p:sp>
    </p:spTree>
    <p:extLst>
      <p:ext uri="{BB962C8B-B14F-4D97-AF65-F5344CB8AC3E}">
        <p14:creationId xmlns:p14="http://schemas.microsoft.com/office/powerpoint/2010/main" val="750137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a:ea typeface="+mn-ea"/>
                <a:cs typeface="Arial"/>
              </a:rPr>
              <a:t>Adriano Grossi 25/9/2018</a:t>
            </a:r>
            <a:endParaRPr kumimoji="0" lang="it-IT" sz="1200" b="0" i="0" u="none" strike="noStrike" kern="1200" cap="none" spc="0" normalizeH="0" baseline="0" noProof="0">
              <a:ln>
                <a:noFill/>
              </a:ln>
              <a:solidFill>
                <a:srgbClr val="000000"/>
              </a:solidFill>
              <a:effectLst/>
              <a:uLnTx/>
              <a:uFillTx/>
              <a:latin typeface="Arial"/>
              <a:ea typeface="+mn-ea"/>
              <a:cs typeface="Arial"/>
            </a:endParaRPr>
          </a:p>
        </p:txBody>
      </p:sp>
      <p:sp>
        <p:nvSpPr>
          <p:cNvPr id="3" name="Rettangolo 2"/>
          <p:cNvSpPr/>
          <p:nvPr/>
        </p:nvSpPr>
        <p:spPr>
          <a:xfrm>
            <a:off x="1355677" y="574040"/>
            <a:ext cx="8525302"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.Quinto giorno: mattina e sera ,tutti insieme a leggere a alta voce i singoli lavori e si stabilisce il testo comune con le migliori espressioni comuni ( testo è di 1128 vocaboli)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.Sesto giorno : testo accettato </a:t>
            </a:r>
            <a:r>
              <a:rPr kumimoji="0" lang="it-IT" sz="1800" b="0" i="0" u="none" strike="noStrike" kern="1200" cap="none" spc="0" normalizeH="0" baseline="0" noProof="0" dirty="0" err="1">
                <a:ln>
                  <a:noFill/>
                </a:ln>
                <a:solidFill>
                  <a:srgbClr val="000000"/>
                </a:solidFill>
                <a:effectLst/>
                <a:uLnTx/>
                <a:uFillTx/>
                <a:latin typeface="Arial"/>
                <a:ea typeface="+mn-ea"/>
                <a:cs typeface="Arial"/>
              </a:rPr>
              <a:t>perchè</a:t>
            </a:r>
            <a:r>
              <a:rPr kumimoji="0" lang="it-IT" sz="1800" b="0" i="0" u="none" strike="noStrike" kern="1200" cap="none" spc="0" normalizeH="0" baseline="0" noProof="0" dirty="0">
                <a:ln>
                  <a:noFill/>
                </a:ln>
                <a:solidFill>
                  <a:srgbClr val="000000"/>
                </a:solidFill>
                <a:effectLst/>
                <a:uLnTx/>
                <a:uFillTx/>
                <a:latin typeface="Arial"/>
                <a:ea typeface="+mn-ea"/>
                <a:cs typeface="Arial"/>
              </a:rPr>
              <a:t> ognuno abbia lo scritto davanti a sé , un intero pomeriggio con la produzione di annotazioni a margine ,correzioni, aggiunte di proposte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.Settimo giorno: mattina e sera; proposizione dopo proposizione ciascuno fa le correzioni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.Ottavo giorno: mattina idem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.Nono giorno: mattina idem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Arial"/>
                <a:ea typeface="+mn-ea"/>
                <a:cs typeface="Arial"/>
              </a:rPr>
              <a:t>.Decimo giorno: testo definitivo composto da 823 parole ,305 parole in meno , ma arricchito da molti concetti nuovi. I piccoli trovano qualche volta soluzioni migliori dei grandi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00"/>
                </a:solidFill>
                <a:effectLst/>
                <a:uLnTx/>
                <a:uFillTx/>
                <a:latin typeface="Arial"/>
                <a:ea typeface="+mn-ea"/>
                <a:cs typeface="Arial"/>
              </a:rPr>
              <a:t>La lettera dei ragazzi di </a:t>
            </a:r>
            <a:r>
              <a:rPr kumimoji="0" lang="it-IT" sz="1800" b="0" i="1" u="none" strike="noStrike" kern="1200" cap="none" spc="0" normalizeH="0" baseline="0" noProof="0" dirty="0" err="1">
                <a:ln>
                  <a:noFill/>
                </a:ln>
                <a:solidFill>
                  <a:srgbClr val="000000"/>
                </a:solidFill>
                <a:effectLst/>
                <a:uLnTx/>
                <a:uFillTx/>
                <a:latin typeface="Arial"/>
                <a:ea typeface="+mn-ea"/>
                <a:cs typeface="Arial"/>
              </a:rPr>
              <a:t>Barbiana</a:t>
            </a:r>
            <a:r>
              <a:rPr kumimoji="0" lang="it-IT" sz="1800" b="0" i="1" u="none" strike="noStrike" kern="1200" cap="none" spc="0" normalizeH="0" baseline="0" noProof="0" dirty="0">
                <a:ln>
                  <a:noFill/>
                </a:ln>
                <a:solidFill>
                  <a:srgbClr val="000000"/>
                </a:solidFill>
                <a:effectLst/>
                <a:uLnTx/>
                <a:uFillTx/>
                <a:latin typeface="Arial"/>
                <a:ea typeface="+mn-ea"/>
                <a:cs typeface="Arial"/>
              </a:rPr>
              <a:t> alle classi di Mario Lodi</a:t>
            </a:r>
          </a:p>
        </p:txBody>
      </p:sp>
    </p:spTree>
    <p:extLst>
      <p:ext uri="{BB962C8B-B14F-4D97-AF65-F5344CB8AC3E}">
        <p14:creationId xmlns:p14="http://schemas.microsoft.com/office/powerpoint/2010/main" val="4189806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a:ea typeface="+mn-ea"/>
                <a:cs typeface="Arial"/>
              </a:rPr>
              <a:t>Adriano Grossi 25/9/2018</a:t>
            </a:r>
            <a:endParaRPr kumimoji="0" lang="it-IT" sz="1200" b="0" i="0" u="none" strike="noStrike" kern="1200" cap="none" spc="0" normalizeH="0" baseline="0" noProof="0">
              <a:ln>
                <a:noFill/>
              </a:ln>
              <a:solidFill>
                <a:srgbClr val="000000"/>
              </a:solidFill>
              <a:effectLst/>
              <a:uLnTx/>
              <a:uFillTx/>
              <a:latin typeface="Arial"/>
              <a:ea typeface="+mn-ea"/>
              <a:cs typeface="Arial"/>
            </a:endParaRPr>
          </a:p>
        </p:txBody>
      </p:sp>
      <p:sp>
        <p:nvSpPr>
          <p:cNvPr id="4" name="CasellaDiTesto 3"/>
          <p:cNvSpPr txBox="1"/>
          <p:nvPr/>
        </p:nvSpPr>
        <p:spPr>
          <a:xfrm>
            <a:off x="1497159" y="217975"/>
            <a:ext cx="6755642" cy="1323439"/>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srgbClr val="000000"/>
                </a:solidFill>
                <a:effectLst/>
                <a:uLnTx/>
                <a:uFillTx/>
                <a:latin typeface="Arial"/>
                <a:ea typeface="+mn-ea"/>
                <a:cs typeface="Arial"/>
              </a:rPr>
              <a:t>Le regole dello scrivere a </a:t>
            </a:r>
            <a:r>
              <a:rPr kumimoji="0" lang="it-IT" sz="4000" b="0" i="0" u="none" strike="noStrike" kern="1200" cap="none" spc="0" normalizeH="0" baseline="0" noProof="0" dirty="0" err="1">
                <a:ln>
                  <a:noFill/>
                </a:ln>
                <a:solidFill>
                  <a:srgbClr val="000000"/>
                </a:solidFill>
                <a:effectLst/>
                <a:uLnTx/>
                <a:uFillTx/>
                <a:latin typeface="Arial"/>
                <a:ea typeface="+mn-ea"/>
                <a:cs typeface="Arial"/>
              </a:rPr>
              <a:t>Barbiana</a:t>
            </a:r>
            <a:endParaRPr kumimoji="0" lang="it-IT" sz="40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Rettangolo 4"/>
          <p:cNvSpPr/>
          <p:nvPr/>
        </p:nvSpPr>
        <p:spPr>
          <a:xfrm>
            <a:off x="909721" y="1692717"/>
            <a:ext cx="8182027" cy="4401205"/>
          </a:xfrm>
          <a:prstGeom prst="rect">
            <a:avLst/>
          </a:prstGeom>
          <a:solidFill>
            <a:srgbClr val="FFC000"/>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dirty="0">
                <a:ln>
                  <a:noFill/>
                </a:ln>
                <a:solidFill>
                  <a:srgbClr val="333333"/>
                </a:solidFill>
                <a:effectLst/>
                <a:uLnTx/>
                <a:uFillTx/>
                <a:latin typeface="Georgia" panose="02040502050405020303" pitchFamily="18" charset="0"/>
                <a:ea typeface="+mn-ea"/>
                <a:cs typeface="Arial"/>
              </a:rPr>
              <a:t>A </a:t>
            </a:r>
            <a:r>
              <a:rPr kumimoji="0" lang="it-IT" sz="2800" b="0" i="1" u="none" strike="noStrike" kern="1200" cap="none" spc="0" normalizeH="0" baseline="0" noProof="0" dirty="0" err="1">
                <a:ln>
                  <a:noFill/>
                </a:ln>
                <a:solidFill>
                  <a:srgbClr val="333333"/>
                </a:solidFill>
                <a:effectLst/>
                <a:uLnTx/>
                <a:uFillTx/>
                <a:latin typeface="Georgia" panose="02040502050405020303" pitchFamily="18" charset="0"/>
                <a:ea typeface="+mn-ea"/>
                <a:cs typeface="Arial"/>
              </a:rPr>
              <a:t>Barbiana</a:t>
            </a:r>
            <a:r>
              <a:rPr kumimoji="0" lang="it-IT" sz="2800" b="0" i="1" u="none" strike="noStrike" kern="1200" cap="none" spc="0" normalizeH="0" baseline="0" noProof="0" dirty="0">
                <a:ln>
                  <a:noFill/>
                </a:ln>
                <a:solidFill>
                  <a:srgbClr val="333333"/>
                </a:solidFill>
                <a:effectLst/>
                <a:uLnTx/>
                <a:uFillTx/>
                <a:latin typeface="Georgia" panose="02040502050405020303" pitchFamily="18" charset="0"/>
                <a:ea typeface="+mn-ea"/>
                <a:cs typeface="Arial"/>
              </a:rPr>
              <a:t> avevo imparato che le regole dello scrivere sono: Aver qualcosa di importante da dire  e che sia utile a tutti o a molti. Sapere a chi si scrive. Raccogliere tutto quello che serve. Trovare una logica su cui ordinarlo. Eliminare ogni parola che non serve. Eliminare ogni parola che non usiamo parlando. Non porsi limiti di tempo.</a:t>
            </a:r>
            <a:endParaRPr kumimoji="0" lang="it-IT" sz="2800" b="0" i="0" u="none" strike="noStrike" kern="1200" cap="none" spc="0" normalizeH="0" baseline="0" noProof="0" dirty="0">
              <a:ln>
                <a:noFill/>
              </a:ln>
              <a:solidFill>
                <a:srgbClr val="333333"/>
              </a:solidFill>
              <a:effectLst/>
              <a:uLnTx/>
              <a:uFillTx/>
              <a:latin typeface="Georgia" panose="02040502050405020303" pitchFamily="18" charset="0"/>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800" b="0" i="1" u="none" strike="noStrike" kern="1200" cap="none" spc="0" normalizeH="0" baseline="0" noProof="0" dirty="0">
                <a:ln>
                  <a:noFill/>
                </a:ln>
                <a:solidFill>
                  <a:srgbClr val="333333"/>
                </a:solidFill>
                <a:effectLst/>
                <a:uLnTx/>
                <a:uFillTx/>
                <a:latin typeface="Georgia" panose="02040502050405020303" pitchFamily="18" charset="0"/>
                <a:ea typeface="+mn-ea"/>
                <a:cs typeface="Arial"/>
              </a:rPr>
              <a:t>Così scrivo coi miei compagni questa lettera. Così spero che scriveranno i miei scolari quando sarò maestro</a:t>
            </a:r>
            <a:endParaRPr kumimoji="0" lang="it-IT" sz="2800" b="0" i="0" u="none" strike="noStrike" kern="1200" cap="none" spc="0" normalizeH="0" baseline="0" noProof="0" dirty="0">
              <a:ln>
                <a:noFill/>
              </a:ln>
              <a:solidFill>
                <a:srgbClr val="333333"/>
              </a:solidFill>
              <a:effectLst/>
              <a:uLnTx/>
              <a:uFillTx/>
              <a:latin typeface="Georgia" panose="02040502050405020303" pitchFamily="18" charset="0"/>
              <a:ea typeface="+mn-ea"/>
              <a:cs typeface="Arial"/>
            </a:endParaRPr>
          </a:p>
        </p:txBody>
      </p:sp>
    </p:spTree>
    <p:extLst>
      <p:ext uri="{BB962C8B-B14F-4D97-AF65-F5344CB8AC3E}">
        <p14:creationId xmlns:p14="http://schemas.microsoft.com/office/powerpoint/2010/main" val="852212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a:ea typeface="+mn-ea"/>
                <a:cs typeface="Arial"/>
              </a:rPr>
              <a:t>Adriano Grossi 25/9/2018</a:t>
            </a:r>
            <a:endParaRPr kumimoji="0" lang="it-IT" sz="1200" b="0" i="0" u="none" strike="noStrike" kern="1200" cap="none" spc="0" normalizeH="0" baseline="0" noProof="0">
              <a:ln>
                <a:noFill/>
              </a:ln>
              <a:solidFill>
                <a:srgbClr val="000000"/>
              </a:solidFill>
              <a:effectLst/>
              <a:uLnTx/>
              <a:uFillTx/>
              <a:latin typeface="Arial"/>
              <a:ea typeface="+mn-ea"/>
              <a:cs typeface="Arial"/>
            </a:endParaRPr>
          </a:p>
        </p:txBody>
      </p:sp>
      <p:sp>
        <p:nvSpPr>
          <p:cNvPr id="3" name="CasellaDiTesto 2"/>
          <p:cNvSpPr txBox="1"/>
          <p:nvPr/>
        </p:nvSpPr>
        <p:spPr>
          <a:xfrm>
            <a:off x="1760561" y="1910687"/>
            <a:ext cx="7165075"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000000"/>
                </a:solidFill>
                <a:effectLst/>
                <a:uLnTx/>
                <a:uFillTx/>
                <a:latin typeface="Arial"/>
                <a:ea typeface="+mn-ea"/>
                <a:cs typeface="Arial"/>
              </a:rPr>
              <a:t>E’ come il lavoro redazionale di un giornale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srgbClr val="333333"/>
              </a:solidFill>
              <a:effectLst/>
              <a:uLnTx/>
              <a:uFillTx/>
              <a:latin typeface="Georgia" panose="02040502050405020303" pitchFamily="18"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0" i="0" u="none" strike="noStrike" kern="1200" cap="none" spc="0" normalizeH="0" baseline="0" noProof="0" dirty="0">
                <a:ln>
                  <a:noFill/>
                </a:ln>
                <a:solidFill>
                  <a:srgbClr val="333333"/>
                </a:solidFill>
                <a:effectLst/>
                <a:uLnTx/>
                <a:uFillTx/>
                <a:latin typeface="Georgia" panose="02040502050405020303" pitchFamily="18" charset="0"/>
                <a:ea typeface="+mn-ea"/>
                <a:cs typeface="Arial"/>
              </a:rPr>
              <a:t>Scrivere diventa un'impresa comune di un intero gruppo, un vero e proprio laboratorio didattico in cui ognuno  deve saper fare la propria parte. </a:t>
            </a:r>
            <a:endParaRPr kumimoji="0" lang="it-IT" sz="2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63446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9325" y="705247"/>
            <a:ext cx="8958691" cy="868839"/>
          </a:xfrm>
        </p:spPr>
        <p:txBody>
          <a:bodyPr/>
          <a:lstStyle/>
          <a:p>
            <a:r>
              <a:rPr lang="it-IT" dirty="0"/>
              <a:t>Saper scrivere </a:t>
            </a:r>
          </a:p>
        </p:txBody>
      </p:sp>
      <p:sp>
        <p:nvSpPr>
          <p:cNvPr id="3" name="Segnaposto contenuto 2"/>
          <p:cNvSpPr>
            <a:spLocks noGrp="1"/>
          </p:cNvSpPr>
          <p:nvPr>
            <p:ph idx="1"/>
          </p:nvPr>
        </p:nvSpPr>
        <p:spPr>
          <a:xfrm>
            <a:off x="329325" y="1445588"/>
            <a:ext cx="10834544" cy="5039265"/>
          </a:xfrm>
        </p:spPr>
        <p:txBody>
          <a:bodyPr>
            <a:normAutofit/>
          </a:bodyPr>
          <a:lstStyle/>
          <a:p>
            <a:r>
              <a:rPr lang="it-IT" dirty="0"/>
              <a:t>Il nostro codice alfabetico ad </a:t>
            </a:r>
            <a:r>
              <a:rPr lang="it-IT" b="1" dirty="0"/>
              <a:t>ortografia trasparente </a:t>
            </a:r>
            <a:r>
              <a:rPr lang="it-IT" dirty="0"/>
              <a:t>si basa su una buona corrispondenza suono-segno (fonema –grafema) 25-26 fonemi.</a:t>
            </a:r>
          </a:p>
          <a:p>
            <a:r>
              <a:rPr lang="it-IT" dirty="0"/>
              <a:t>Prima bisogna saper analizzare la totalità fonica della parola mantenendo in memoria il pattern. (</a:t>
            </a:r>
            <a:r>
              <a:rPr lang="it-IT" b="1" dirty="0"/>
              <a:t>competenza fonologica)</a:t>
            </a:r>
          </a:p>
          <a:p>
            <a:r>
              <a:rPr lang="it-IT" dirty="0"/>
              <a:t>L’analisi di ogni suono viene rivestito da un segno (</a:t>
            </a:r>
            <a:r>
              <a:rPr lang="it-IT" b="1" dirty="0"/>
              <a:t>competenza fonografica).</a:t>
            </a:r>
          </a:p>
          <a:p>
            <a:pPr marL="0" indent="0">
              <a:buNone/>
            </a:pPr>
            <a:endParaRPr lang="it-IT" dirty="0"/>
          </a:p>
        </p:txBody>
      </p:sp>
      <p:sp>
        <p:nvSpPr>
          <p:cNvPr id="4" name="Segnaposto piè di pagina 3"/>
          <p:cNvSpPr>
            <a:spLocks noGrp="1"/>
          </p:cNvSpPr>
          <p:nvPr>
            <p:ph type="ftr" sz="quarter" idx="11"/>
          </p:nvPr>
        </p:nvSpPr>
        <p:spPr/>
        <p:txBody>
          <a:bodyPr/>
          <a:lstStyle/>
          <a:p>
            <a:pPr defTabSz="914259"/>
            <a:r>
              <a:rPr lang="en-US">
                <a:solidFill>
                  <a:prstClr val="black">
                    <a:tint val="75000"/>
                  </a:prstClr>
                </a:solidFill>
                <a:latin typeface="Calibri"/>
              </a:rPr>
              <a:t>Adriano Grossi 25/9/2018</a:t>
            </a:r>
          </a:p>
        </p:txBody>
      </p:sp>
    </p:spTree>
    <p:extLst>
      <p:ext uri="{BB962C8B-B14F-4D97-AF65-F5344CB8AC3E}">
        <p14:creationId xmlns:p14="http://schemas.microsoft.com/office/powerpoint/2010/main" val="36062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a:ea typeface="+mn-ea"/>
                <a:cs typeface="Arial"/>
              </a:rPr>
              <a:t>Adriano Grossi 25/9/2018</a:t>
            </a:r>
            <a:endParaRPr kumimoji="0" lang="it-IT" sz="1200" b="0" i="0" u="none" strike="noStrike" kern="1200" cap="none" spc="0" normalizeH="0" baseline="0" noProof="0">
              <a:ln>
                <a:noFill/>
              </a:ln>
              <a:solidFill>
                <a:srgbClr val="000000"/>
              </a:solidFill>
              <a:effectLst/>
              <a:uLnTx/>
              <a:uFillTx/>
              <a:latin typeface="Arial"/>
              <a:ea typeface="+mn-ea"/>
              <a:cs typeface="Arial"/>
            </a:endParaRPr>
          </a:p>
        </p:txBody>
      </p:sp>
      <p:sp>
        <p:nvSpPr>
          <p:cNvPr id="3" name="Rettangolo 2"/>
          <p:cNvSpPr/>
          <p:nvPr/>
        </p:nvSpPr>
        <p:spPr>
          <a:xfrm>
            <a:off x="300251" y="551752"/>
            <a:ext cx="11409528"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Noi dunque si fa così: Per prima cosa ognuno tiene in tasca un notes. Ogni volta che gli viene un'idea ne prende appunto. Ogni idea su un foglietto separato e scritto da una parte sola. </a:t>
            </a:r>
            <a:b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b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Un giorno si mettono insieme tutti i foglietti su un grande tavolo. Si passano a uno a uno per scartare i doppioni.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Arial"/>
              </a:rPr>
              <a:t>Dopo questa fase iniziale, i foglietti vengono collocati su un grande tavolo  e si comincia il lavoro di ideazione ordinata  del testo: si eliminano i doppioni, si uniscono quelli "imparentati" in capitoli. Ogni capitolo si divide in "</a:t>
            </a:r>
            <a:r>
              <a:rPr kumimoji="0" lang="it-IT" sz="1800" b="0" i="0" u="none" strike="noStrike" kern="1200" cap="none" spc="0" normalizeH="0" baseline="0" noProof="0" dirty="0" err="1">
                <a:ln>
                  <a:noFill/>
                </a:ln>
                <a:solidFill>
                  <a:srgbClr val="333333"/>
                </a:solidFill>
                <a:effectLst/>
                <a:uLnTx/>
                <a:uFillTx/>
                <a:latin typeface="Georgia" panose="02040502050405020303" pitchFamily="18" charset="0"/>
                <a:ea typeface="+mn-ea"/>
                <a:cs typeface="Arial"/>
              </a:rPr>
              <a:t>monticini</a:t>
            </a:r>
            <a:r>
              <a:rPr kumimoji="0" lang="it-IT"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Arial"/>
              </a:rPr>
              <a:t> e son paragrafi" ai quali vengono dati dei nomi.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333333"/>
                </a:solidFill>
                <a:effectLst/>
                <a:uLnTx/>
                <a:uFillTx/>
                <a:latin typeface="Georgia" panose="02040502050405020303" pitchFamily="18" charset="0"/>
                <a:ea typeface="+mn-ea"/>
                <a:cs typeface="Arial"/>
              </a:rPr>
              <a:t>Nasce così uno schema che coincide con la definizione di un piano linguistico e si "butta giù" una prima versione del testo, che viene ciclostilato.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Poi si riuniscono i foglietti imparentati in grandi monti e son capitoli. Ogni capitolo si divide in </a:t>
            </a:r>
            <a:r>
              <a:rPr kumimoji="0" lang="it-IT" sz="1800" b="0" i="1" u="none" strike="noStrike" kern="1200" cap="none" spc="0" normalizeH="0" baseline="0" noProof="0" dirty="0" err="1">
                <a:ln>
                  <a:noFill/>
                </a:ln>
                <a:solidFill>
                  <a:srgbClr val="000080"/>
                </a:solidFill>
                <a:effectLst/>
                <a:uLnTx/>
                <a:uFillTx/>
                <a:latin typeface="Verdana" panose="020B0604030504040204" pitchFamily="34" charset="0"/>
                <a:ea typeface="+mn-ea"/>
                <a:cs typeface="Arial"/>
              </a:rPr>
              <a:t>monticini</a:t>
            </a: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 e son paragrafi. </a:t>
            </a:r>
            <a:b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b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Ora si prova a dare un nome a ogni paragrafo. Se non si riesce vuol dire che non contiene nulla o che contiene troppe cose. Qualche paragrafo sparisce. Qualcuno diventa due. </a:t>
            </a:r>
            <a:b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b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Coi nomi dei paragrafi si discute l'ordine logico finché nasce uno schema. Con lo schema si riordinano i </a:t>
            </a:r>
            <a:r>
              <a:rPr kumimoji="0" lang="it-IT" sz="1800" b="0" i="1" u="none" strike="noStrike" kern="1200" cap="none" spc="0" normalizeH="0" baseline="0" noProof="0" dirty="0" err="1">
                <a:ln>
                  <a:noFill/>
                </a:ln>
                <a:solidFill>
                  <a:srgbClr val="000080"/>
                </a:solidFill>
                <a:effectLst/>
                <a:uLnTx/>
                <a:uFillTx/>
                <a:latin typeface="Verdana" panose="020B0604030504040204" pitchFamily="34" charset="0"/>
                <a:ea typeface="+mn-ea"/>
                <a:cs typeface="Arial"/>
              </a:rPr>
              <a:t>monticini</a:t>
            </a: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 </a:t>
            </a:r>
            <a:b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b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Si prende il primo </a:t>
            </a:r>
            <a:r>
              <a:rPr kumimoji="0" lang="it-IT" sz="1800" b="0" i="1" u="none" strike="noStrike" kern="1200" cap="none" spc="0" normalizeH="0" baseline="0" noProof="0" dirty="0" err="1">
                <a:ln>
                  <a:noFill/>
                </a:ln>
                <a:solidFill>
                  <a:srgbClr val="000080"/>
                </a:solidFill>
                <a:effectLst/>
                <a:uLnTx/>
                <a:uFillTx/>
                <a:latin typeface="Verdana" panose="020B0604030504040204" pitchFamily="34" charset="0"/>
                <a:ea typeface="+mn-ea"/>
                <a:cs typeface="Arial"/>
              </a:rPr>
              <a:t>monticino</a:t>
            </a: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 si stendono sul tavolo i suoi foglietti e se ne trova l'ordine. Ora si butta giù il testo come viene </a:t>
            </a:r>
            <a:r>
              <a:rPr kumimoji="0" lang="it-IT" sz="1800" b="0" i="1" u="none" strike="noStrike" kern="1200" cap="none" spc="0" normalizeH="0" baseline="0" noProof="0" dirty="0" err="1">
                <a:ln>
                  <a:noFill/>
                </a:ln>
                <a:solidFill>
                  <a:srgbClr val="000080"/>
                </a:solidFill>
                <a:effectLst/>
                <a:uLnTx/>
                <a:uFillTx/>
                <a:latin typeface="Verdana" panose="020B0604030504040204" pitchFamily="34" charset="0"/>
                <a:ea typeface="+mn-ea"/>
                <a:cs typeface="Arial"/>
              </a:rPr>
              <a:t>viene</a:t>
            </a: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 </a:t>
            </a:r>
            <a:b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b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Si ciclostila per averlo davanti tutti eguale.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endParaRPr>
          </a:p>
        </p:txBody>
      </p:sp>
    </p:spTree>
    <p:extLst>
      <p:ext uri="{BB962C8B-B14F-4D97-AF65-F5344CB8AC3E}">
        <p14:creationId xmlns:p14="http://schemas.microsoft.com/office/powerpoint/2010/main" val="1664150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a:ea typeface="+mn-ea"/>
                <a:cs typeface="Arial"/>
              </a:rPr>
              <a:t>Adriano Grossi 25/9/2018</a:t>
            </a:r>
            <a:endParaRPr kumimoji="0" lang="it-IT" sz="1200" b="0" i="0" u="none" strike="noStrike" kern="1200" cap="none" spc="0" normalizeH="0" baseline="0" noProof="0">
              <a:ln>
                <a:noFill/>
              </a:ln>
              <a:solidFill>
                <a:srgbClr val="000000"/>
              </a:solidFill>
              <a:effectLst/>
              <a:uLnTx/>
              <a:uFillTx/>
              <a:latin typeface="Arial"/>
              <a:ea typeface="+mn-ea"/>
              <a:cs typeface="Arial"/>
            </a:endParaRPr>
          </a:p>
        </p:txBody>
      </p:sp>
      <p:sp>
        <p:nvSpPr>
          <p:cNvPr id="3" name="Rettangolo 2"/>
          <p:cNvSpPr/>
          <p:nvPr/>
        </p:nvSpPr>
        <p:spPr>
          <a:xfrm>
            <a:off x="300251" y="551752"/>
            <a:ext cx="11409528"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Poi forbici, colla e matite colorate. Si butta tutto all'aria. Si aggiungono foglietti nuovi. Si ciclostila un'altra volta. </a:t>
            </a:r>
            <a:b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b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Comincia la gara a chi scopre parole da levare, aggettivi di troppo, ripetizioni, bugie, parole difficili, frasi troppo lunghe, due concetti in una frase sola.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
            </a:r>
            <a:b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b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Si chiama un estraneo dopo l'altro. Si bada che non siano stati troppo a scuola. Gli si fa leggere a alta voce. Si guarda se hanno inteso quello che volevamo dire. </a:t>
            </a:r>
            <a:b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b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Si accettano i loro consigli purché siano per la chiarezza. Si rifiutano i consigli di prudenza.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
            </a:r>
            <a:b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b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Dopo che s'è fatta tutta questa fatica, seguendo regole che valgono per tutti, si trova sempre l'intellettuale cretino che sentenzia: “Questa lettera ha uno stile personalissimo”. </a:t>
            </a:r>
            <a:b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b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Dite piuttosto che non sapete che cosa è l'arte. L'arte è il contrario di pigrizia. </a:t>
            </a:r>
            <a:b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br>
            <a:r>
              <a:rPr kumimoji="0" lang="it-IT" sz="1800" b="0" i="1" u="none" strike="noStrike" kern="1200" cap="none" spc="0" normalizeH="0" baseline="0" noProof="0" dirty="0">
                <a:ln>
                  <a:noFill/>
                </a:ln>
                <a:solidFill>
                  <a:srgbClr val="000080"/>
                </a:solidFill>
                <a:effectLst/>
                <a:uLnTx/>
                <a:uFillTx/>
                <a:latin typeface="Verdana" panose="020B0604030504040204" pitchFamily="34" charset="0"/>
                <a:ea typeface="+mn-ea"/>
                <a:cs typeface="Arial"/>
              </a:rPr>
              <a:t>Anche lei, non dica che le mancano le ore. Basta uno scritto solo in tutto l'anno, ma fatto tutti insieme”.</a:t>
            </a:r>
            <a:endParaRPr kumimoji="0" lang="it-IT" sz="1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202971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87337" y="2694848"/>
            <a:ext cx="563652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4400" b="0" i="0" u="none" strike="noStrike" kern="1200" cap="none" spc="0" normalizeH="0" baseline="0" noProof="0" dirty="0">
                <a:ln>
                  <a:noFill/>
                </a:ln>
                <a:solidFill>
                  <a:srgbClr val="000000"/>
                </a:solidFill>
                <a:effectLst/>
                <a:uLnTx/>
                <a:uFillTx/>
                <a:latin typeface="Arial"/>
                <a:ea typeface="+mn-ea"/>
                <a:cs typeface="+mn-cs"/>
              </a:rPr>
              <a:t>Scrittura testuale evento collaborativo</a:t>
            </a:r>
          </a:p>
        </p:txBody>
      </p:sp>
      <p:sp>
        <p:nvSpPr>
          <p:cNvPr id="3" name="Segnaposto piè di pagina 2"/>
          <p:cNvSpPr>
            <a:spLocks noGrp="1"/>
          </p:cNvSpPr>
          <p:nvPr>
            <p:ph type="ftr" sz="quarter" idx="5"/>
          </p:nvPr>
        </p:nvSpPr>
        <p:spPr/>
        <p:txBody>
          <a:bodyPr/>
          <a:lstStyle/>
          <a:p>
            <a:pPr marL="0" marR="0" lvl="0" indent="0" algn="ctr" defTabSz="914400" rtl="0" eaLnBrk="1" fontAlgn="auto" latinLnBrk="0" hangingPunct="1">
              <a:lnSpc>
                <a:spcPct val="100000"/>
              </a:lnSpc>
              <a:spcBef>
                <a:spcPts val="700"/>
              </a:spcBef>
              <a:spcAft>
                <a:spcPts val="0"/>
              </a:spcAft>
              <a:buClrTx/>
              <a:buSzTx/>
              <a:buFontTx/>
              <a:buNone/>
              <a:tabLst/>
              <a:defRPr/>
            </a:pPr>
            <a:r>
              <a:rPr kumimoji="0" lang="it-IT" sz="1400" b="0" i="0" u="none" strike="noStrike" kern="1200" cap="none" spc="0" normalizeH="0" baseline="0" noProof="0">
                <a:ln>
                  <a:noFill/>
                </a:ln>
                <a:solidFill>
                  <a:prstClr val="black">
                    <a:tint val="75000"/>
                  </a:prstClr>
                </a:solidFill>
                <a:effectLst/>
                <a:uLnTx/>
                <a:uFillTx/>
                <a:latin typeface="Arial"/>
                <a:cs typeface="Arial"/>
                <a:sym typeface="Arial"/>
              </a:rPr>
              <a:t>Adriano Grossi 25/9/2018</a:t>
            </a:r>
          </a:p>
        </p:txBody>
      </p:sp>
    </p:spTree>
    <p:extLst>
      <p:ext uri="{BB962C8B-B14F-4D97-AF65-F5344CB8AC3E}">
        <p14:creationId xmlns:p14="http://schemas.microsoft.com/office/powerpoint/2010/main" val="103721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429301" y="2483893"/>
            <a:ext cx="8244977" cy="2028967"/>
          </a:xfrm>
          <a:prstGeom prst="rect">
            <a:avLst/>
          </a:prstGeom>
          <a:noFill/>
          <a:ln>
            <a:noFill/>
          </a:ln>
        </p:spPr>
        <p:txBody>
          <a:bodyPr lIns="91425" tIns="45700" rIns="91425" bIns="45700" anchor="ctr" anchorCtr="0">
            <a:noAutofit/>
          </a:bodyPr>
          <a:lstStyle/>
          <a:p>
            <a:pPr lvl="0" algn="ctr">
              <a:buClr>
                <a:schemeClr val="dk2"/>
              </a:buClr>
              <a:buSzPct val="25000"/>
            </a:pPr>
            <a:r>
              <a:rPr lang="it-IT" sz="4000" b="1" dirty="0">
                <a:solidFill>
                  <a:srgbClr val="C00000"/>
                </a:solidFill>
                <a:latin typeface="Tahoma"/>
                <a:ea typeface="Tahoma"/>
                <a:cs typeface="Tahoma"/>
              </a:rPr>
              <a:t>Il testo, esito di un complesso lavoro epistemico (manufatto cognitivo) </a:t>
            </a:r>
            <a:br>
              <a:rPr lang="it-IT" sz="4000" b="1" dirty="0">
                <a:solidFill>
                  <a:srgbClr val="C00000"/>
                </a:solidFill>
                <a:latin typeface="Tahoma"/>
                <a:ea typeface="Tahoma"/>
                <a:cs typeface="Tahoma"/>
              </a:rPr>
            </a:br>
            <a:endParaRPr lang="en-US" sz="4000" b="1" dirty="0">
              <a:solidFill>
                <a:srgbClr val="C00000"/>
              </a:solidFill>
              <a:latin typeface="Tahoma"/>
              <a:ea typeface="Tahoma"/>
              <a:cs typeface="Tahoma"/>
              <a:sym typeface="Tahoma"/>
            </a:endParaRPr>
          </a:p>
        </p:txBody>
      </p:sp>
      <p:sp>
        <p:nvSpPr>
          <p:cNvPr id="2" name="Segnaposto piè di pagina 1"/>
          <p:cNvSpPr>
            <a:spLocks noGrp="1"/>
          </p:cNvSpPr>
          <p:nvPr>
            <p:ph type="ftr" idx="11"/>
          </p:nvPr>
        </p:nvSpPr>
        <p:spPr/>
        <p:txBody>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Arial"/>
                <a:cs typeface="Arial"/>
                <a:sym typeface="Arial"/>
              </a:rPr>
              <a:t>Adriano Grossi 25/9/2018</a:t>
            </a:r>
          </a:p>
        </p:txBody>
      </p:sp>
    </p:spTree>
    <p:extLst>
      <p:ext uri="{BB962C8B-B14F-4D97-AF65-F5344CB8AC3E}">
        <p14:creationId xmlns:p14="http://schemas.microsoft.com/office/powerpoint/2010/main" val="950260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94013" y="981075"/>
            <a:ext cx="7313612" cy="463550"/>
          </a:xfrm>
        </p:spPr>
        <p:txBody>
          <a:bodyPr/>
          <a:lstStyle/>
          <a:p>
            <a:pPr eaLnBrk="1" hangingPunct="1"/>
            <a:r>
              <a:rPr lang="it-IT" altLang="it-IT" sz="1800" b="1" i="1"/>
              <a:t>SCRIVERE TESTI: UN CASO DI  PROBLEM SOLVING</a:t>
            </a:r>
          </a:p>
        </p:txBody>
      </p:sp>
      <p:sp>
        <p:nvSpPr>
          <p:cNvPr id="12291" name="Rectangle 3"/>
          <p:cNvSpPr>
            <a:spLocks noGrp="1" noChangeArrowheads="1"/>
          </p:cNvSpPr>
          <p:nvPr>
            <p:ph type="body" idx="1"/>
          </p:nvPr>
        </p:nvSpPr>
        <p:spPr/>
        <p:txBody>
          <a:bodyPr/>
          <a:lstStyle/>
          <a:p>
            <a:pPr eaLnBrk="1" hangingPunct="1"/>
            <a:r>
              <a:rPr lang="it-IT" altLang="it-IT" sz="1900"/>
              <a:t>PROBLEMA:</a:t>
            </a:r>
          </a:p>
          <a:p>
            <a:pPr lvl="4" eaLnBrk="1" hangingPunct="1">
              <a:buFont typeface="Wingdings" panose="05000000000000000000" pitchFamily="2" charset="2"/>
              <a:buNone/>
            </a:pPr>
            <a:endParaRPr lang="it-IT" altLang="it-IT" sz="1300"/>
          </a:p>
          <a:p>
            <a:pPr lvl="4" eaLnBrk="1" hangingPunct="1">
              <a:buFont typeface="Wingdings" panose="05000000000000000000" pitchFamily="2" charset="2"/>
              <a:buNone/>
            </a:pPr>
            <a:r>
              <a:rPr lang="it-IT" altLang="it-IT"/>
              <a:t>“  </a:t>
            </a:r>
            <a:r>
              <a:rPr lang="it-IT" altLang="it-IT" i="1"/>
              <a:t>Trasformare pensieri incoerenti e pacchetti di informazioni poco in relazione tra loro in una rete di conoscenze altamente concettualizzata e relazionata in modo preciso, cioè in un testo ”</a:t>
            </a:r>
          </a:p>
        </p:txBody>
      </p:sp>
    </p:spTree>
    <p:extLst>
      <p:ext uri="{BB962C8B-B14F-4D97-AF65-F5344CB8AC3E}">
        <p14:creationId xmlns:p14="http://schemas.microsoft.com/office/powerpoint/2010/main" val="135315925"/>
      </p:ext>
    </p:ext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7739" y="0"/>
            <a:ext cx="10363200" cy="1143000"/>
          </a:xfrm>
        </p:spPr>
        <p:txBody>
          <a:bodyPr/>
          <a:lstStyle/>
          <a:p>
            <a:pPr>
              <a:defRPr/>
            </a:pPr>
            <a:r>
              <a:rPr lang="it-IT" dirty="0"/>
              <a:t>Il testo: non solo scrivere, ma redigere </a:t>
            </a:r>
          </a:p>
        </p:txBody>
      </p:sp>
      <p:sp>
        <p:nvSpPr>
          <p:cNvPr id="3" name="Segnaposto contenuto 2"/>
          <p:cNvSpPr>
            <a:spLocks noGrp="1"/>
          </p:cNvSpPr>
          <p:nvPr>
            <p:ph idx="1"/>
          </p:nvPr>
        </p:nvSpPr>
        <p:spPr>
          <a:xfrm>
            <a:off x="1735544" y="1013347"/>
            <a:ext cx="10151656" cy="4876800"/>
          </a:xfrm>
        </p:spPr>
        <p:txBody>
          <a:bodyPr/>
          <a:lstStyle/>
          <a:p>
            <a:pPr>
              <a:lnSpc>
                <a:spcPct val="102000"/>
              </a:lnSpc>
              <a:spcBef>
                <a:spcPct val="0"/>
              </a:spcBef>
              <a:buClr>
                <a:srgbClr val="93A299"/>
              </a:buClr>
              <a:buSzPct val="100000"/>
              <a:defRPr/>
            </a:pPr>
            <a:r>
              <a:rPr lang="ko-KR" altLang="en-US" sz="2800" dirty="0">
                <a:solidFill>
                  <a:srgbClr val="292934"/>
                </a:solidFill>
                <a:ea typeface="굴림" charset="-127"/>
                <a:cs typeface="Arial" pitchFamily="34" charset="0"/>
              </a:rPr>
              <a:t>Scuola come laboratorio di testualità , come sede di apprendimento di testi destinati ad essere messi in forma scritta</a:t>
            </a:r>
            <a:r>
              <a:rPr lang="it-IT" altLang="ko-KR" sz="2800" dirty="0">
                <a:solidFill>
                  <a:srgbClr val="292934"/>
                </a:solidFill>
                <a:ea typeface="굴림" charset="-127"/>
                <a:cs typeface="Arial" pitchFamily="34" charset="0"/>
              </a:rPr>
              <a:t>, adatti al linguaggio scritto.</a:t>
            </a:r>
          </a:p>
          <a:p>
            <a:pPr>
              <a:lnSpc>
                <a:spcPct val="102000"/>
              </a:lnSpc>
              <a:spcBef>
                <a:spcPct val="0"/>
              </a:spcBef>
              <a:buClr>
                <a:srgbClr val="93A299"/>
              </a:buClr>
              <a:buSzPct val="100000"/>
              <a:defRPr/>
            </a:pPr>
            <a:endParaRPr lang="it-IT" altLang="ko-KR" sz="2800" dirty="0">
              <a:solidFill>
                <a:srgbClr val="292934"/>
              </a:solidFill>
              <a:ea typeface="굴림" charset="-127"/>
              <a:cs typeface="Arial" pitchFamily="34" charset="0"/>
            </a:endParaRPr>
          </a:p>
          <a:p>
            <a:pPr lvl="0" indent="-342900" eaLnBrk="0" fontAlgn="base" hangingPunct="0">
              <a:lnSpc>
                <a:spcPct val="102000"/>
              </a:lnSpc>
              <a:spcBef>
                <a:spcPts val="700"/>
              </a:spcBef>
              <a:spcAft>
                <a:spcPct val="0"/>
              </a:spcAft>
              <a:buClr>
                <a:srgbClr val="000000"/>
              </a:buClr>
              <a:buSzTx/>
              <a:buFontTx/>
              <a:buChar char="•"/>
            </a:pPr>
            <a:r>
              <a:rPr lang="it-IT" altLang="ko-KR" sz="2800" dirty="0">
                <a:solidFill>
                  <a:srgbClr val="292934"/>
                </a:solidFill>
                <a:ea typeface="굴림" charset="-127"/>
                <a:cs typeface="Arial" pitchFamily="34" charset="0"/>
              </a:rPr>
              <a:t>Non solo </a:t>
            </a:r>
            <a:r>
              <a:rPr lang="it-IT" altLang="ko-KR" sz="2800" dirty="0" smtClean="0">
                <a:solidFill>
                  <a:srgbClr val="292934"/>
                </a:solidFill>
                <a:ea typeface="굴림" charset="-127"/>
                <a:cs typeface="Arial" pitchFamily="34" charset="0"/>
              </a:rPr>
              <a:t>scrivere, </a:t>
            </a:r>
            <a:r>
              <a:rPr lang="it-IT" altLang="ko-KR" sz="2800" dirty="0">
                <a:solidFill>
                  <a:srgbClr val="292934"/>
                </a:solidFill>
                <a:ea typeface="굴림" charset="-127"/>
                <a:cs typeface="Arial" pitchFamily="34" charset="0"/>
              </a:rPr>
              <a:t>ma redigere, comporre un testo, ovvero organizzare i pensieri in modo gerarchicamente ordinato. Non semplici frasi corrette</a:t>
            </a:r>
            <a:r>
              <a:rPr lang="it-IT" altLang="ko-KR" sz="2800" dirty="0" smtClean="0">
                <a:solidFill>
                  <a:srgbClr val="292934"/>
                </a:solidFill>
                <a:ea typeface="굴림" charset="-127"/>
                <a:cs typeface="Arial" pitchFamily="34" charset="0"/>
              </a:rPr>
              <a:t>.</a:t>
            </a:r>
            <a:r>
              <a:rPr lang="ko-KR" altLang="en-US" dirty="0">
                <a:solidFill>
                  <a:srgbClr val="000000"/>
                </a:solidFill>
                <a:ea typeface="굴림" pitchFamily="34" charset="-127"/>
              </a:rPr>
              <a:t> </a:t>
            </a:r>
            <a:endParaRPr lang="it-IT" altLang="ko-KR" dirty="0" smtClean="0">
              <a:solidFill>
                <a:srgbClr val="000000"/>
              </a:solidFill>
              <a:ea typeface="굴림" pitchFamily="34" charset="-127"/>
            </a:endParaRPr>
          </a:p>
          <a:p>
            <a:pPr marL="0" lvl="0" indent="0" eaLnBrk="0" fontAlgn="base" hangingPunct="0">
              <a:lnSpc>
                <a:spcPct val="102000"/>
              </a:lnSpc>
              <a:spcBef>
                <a:spcPts val="700"/>
              </a:spcBef>
              <a:spcAft>
                <a:spcPct val="0"/>
              </a:spcAft>
              <a:buClr>
                <a:srgbClr val="000000"/>
              </a:buClr>
              <a:buSzTx/>
              <a:buNone/>
            </a:pPr>
            <a:endParaRPr lang="ko-KR" altLang="en-US" sz="2800" dirty="0">
              <a:solidFill>
                <a:srgbClr val="292934"/>
              </a:solidFill>
              <a:ea typeface="굴림" charset="-127"/>
              <a:cs typeface="Arial" pitchFamily="34" charset="0"/>
            </a:endParaRPr>
          </a:p>
          <a:p>
            <a:pPr>
              <a:lnSpc>
                <a:spcPct val="102000"/>
              </a:lnSpc>
              <a:spcBef>
                <a:spcPct val="0"/>
              </a:spcBef>
              <a:buClr>
                <a:srgbClr val="93A299"/>
              </a:buClr>
              <a:buSzPct val="100000"/>
              <a:defRPr/>
            </a:pPr>
            <a:r>
              <a:rPr lang="ko-KR" altLang="en-US" sz="2800" dirty="0">
                <a:solidFill>
                  <a:srgbClr val="292934"/>
                </a:solidFill>
                <a:ea typeface="굴림" charset="-127"/>
                <a:cs typeface="Arial" pitchFamily="34" charset="0"/>
              </a:rPr>
              <a:t>Non è necessario possedere alfabeticamente il codice, occorre pensare alla scrittura come  </a:t>
            </a:r>
            <a:r>
              <a:rPr lang="ko-KR" altLang="en-US" sz="2800" b="1" dirty="0">
                <a:solidFill>
                  <a:srgbClr val="292934"/>
                </a:solidFill>
                <a:ea typeface="굴림" charset="-127"/>
                <a:cs typeface="Arial" pitchFamily="34" charset="0"/>
              </a:rPr>
              <a:t>processo cognitivamente significativo</a:t>
            </a:r>
            <a:r>
              <a:rPr lang="it-IT" altLang="ko-KR" sz="2800" b="1" dirty="0">
                <a:solidFill>
                  <a:srgbClr val="292934"/>
                </a:solidFill>
                <a:ea typeface="굴림" charset="-127"/>
                <a:cs typeface="Arial" pitchFamily="34" charset="0"/>
              </a:rPr>
              <a:t>,</a:t>
            </a:r>
            <a:r>
              <a:rPr lang="it-IT" altLang="ko-KR" sz="2800" dirty="0">
                <a:solidFill>
                  <a:srgbClr val="292934"/>
                </a:solidFill>
                <a:ea typeface="굴림" charset="-127"/>
                <a:cs typeface="Arial" pitchFamily="34" charset="0"/>
              </a:rPr>
              <a:t> come evento epistemico.</a:t>
            </a:r>
            <a:endParaRPr lang="it-IT" sz="3000" kern="0" dirty="0">
              <a:solidFill>
                <a:srgbClr val="000000"/>
              </a:solidFill>
              <a:cs typeface="Arial"/>
            </a:endParaRPr>
          </a:p>
        </p:txBody>
      </p:sp>
      <p:sp>
        <p:nvSpPr>
          <p:cNvPr id="4" name="Segnaposto piè di pagina 3"/>
          <p:cNvSpPr>
            <a:spLocks noGrp="1"/>
          </p:cNvSpPr>
          <p:nvPr>
            <p:ph type="ftr" sz="quarter" idx="11"/>
          </p:nvPr>
        </p:nvSpPr>
        <p:spPr/>
        <p:txBody>
          <a:bodyPr/>
          <a:lstStyle/>
          <a:p>
            <a:pPr marL="0" marR="0" lvl="0" indent="0" algn="ctr" defTabSz="914259" rtl="0" eaLnBrk="1" fontAlgn="auto" latinLnBrk="0" hangingPunct="1">
              <a:lnSpc>
                <a:spcPct val="100000"/>
              </a:lnSpc>
              <a:spcBef>
                <a:spcPts val="700"/>
              </a:spcBef>
              <a:spcAft>
                <a:spcPts val="0"/>
              </a:spcAft>
              <a:buClrTx/>
              <a:buSzTx/>
              <a:buFontTx/>
              <a:buNone/>
              <a:tabLst/>
              <a:defRPr/>
            </a:pPr>
            <a:r>
              <a:rPr kumimoji="0" lang="it-IT" sz="1400" b="0" i="0" u="none" strike="noStrike" kern="1200" cap="none" spc="0" normalizeH="0" baseline="0" noProof="0">
                <a:ln>
                  <a:noFill/>
                </a:ln>
                <a:solidFill>
                  <a:srgbClr val="000000"/>
                </a:solidFill>
                <a:effectLst/>
                <a:uLnTx/>
                <a:uFillTx/>
                <a:latin typeface="Arial"/>
                <a:cs typeface="Arial"/>
                <a:sym typeface="Arial"/>
              </a:rPr>
              <a:t>Adriano Grossi 25/9/2018</a:t>
            </a:r>
          </a:p>
        </p:txBody>
      </p:sp>
    </p:spTree>
    <p:extLst>
      <p:ext uri="{BB962C8B-B14F-4D97-AF65-F5344CB8AC3E}">
        <p14:creationId xmlns:p14="http://schemas.microsoft.com/office/powerpoint/2010/main" val="1546710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1" y="2855913"/>
            <a:ext cx="424021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Tree>
    <p:extLst>
      <p:ext uri="{BB962C8B-B14F-4D97-AF65-F5344CB8AC3E}">
        <p14:creationId xmlns:p14="http://schemas.microsoft.com/office/powerpoint/2010/main" val="499116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contenuto 2"/>
          <p:cNvSpPr>
            <a:spLocks noGrp="1"/>
          </p:cNvSpPr>
          <p:nvPr>
            <p:ph idx="1"/>
          </p:nvPr>
        </p:nvSpPr>
        <p:spPr/>
        <p:txBody>
          <a:bodyPr/>
          <a:lstStyle/>
          <a:p>
            <a:r>
              <a:rPr lang="ko-KR" altLang="en-US" sz="6600" dirty="0">
                <a:solidFill>
                  <a:srgbClr val="292934"/>
                </a:solidFill>
                <a:ea typeface="굴림" pitchFamily="34" charset="-127"/>
                <a:cs typeface="Arial" panose="020B0604020202020204" pitchFamily="34" charset="0"/>
              </a:rPr>
              <a:t>Scrivere non è parlare con la penna in mano</a:t>
            </a:r>
            <a:r>
              <a:rPr lang="it-IT" altLang="ko-KR" sz="6600" dirty="0">
                <a:solidFill>
                  <a:srgbClr val="292934"/>
                </a:solidFill>
                <a:ea typeface="굴림" pitchFamily="34" charset="-127"/>
                <a:cs typeface="Arial" panose="020B0604020202020204" pitchFamily="34" charset="0"/>
              </a:rPr>
              <a:t>,ovvero trasporre la lingua orale</a:t>
            </a:r>
            <a:endParaRPr lang="it-IT" altLang="it-IT" sz="6600" dirty="0">
              <a:ea typeface="굴림" pitchFamily="34" charset="-127"/>
              <a:cs typeface="Arial" panose="020B0604020202020204" pitchFamily="34" charset="0"/>
            </a:endParaRPr>
          </a:p>
        </p:txBody>
      </p:sp>
      <p:sp>
        <p:nvSpPr>
          <p:cNvPr id="39939" name="Segnaposto piè di pagina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Adriano Grossi 25/9/2018</a:t>
            </a:r>
            <a:endParaRPr kumimoji="0" lang="it-IT" altLang="it-IT"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13199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 calcmode="lin" valueType="num">
                                      <p:cBhvr additive="base">
                                        <p:cTn id="7" dur="500" fill="hold"/>
                                        <p:tgtEl>
                                          <p:spTgt spid="48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contenuto 2"/>
          <p:cNvSpPr>
            <a:spLocks noGrp="1"/>
          </p:cNvSpPr>
          <p:nvPr>
            <p:ph idx="1"/>
          </p:nvPr>
        </p:nvSpPr>
        <p:spPr>
          <a:xfrm>
            <a:off x="1774825" y="1052513"/>
            <a:ext cx="8229600" cy="4525962"/>
          </a:xfrm>
        </p:spPr>
        <p:txBody>
          <a:bodyPr/>
          <a:lstStyle/>
          <a:p>
            <a:r>
              <a:rPr lang="it-IT" altLang="it-IT" sz="5400" dirty="0">
                <a:solidFill>
                  <a:srgbClr val="000000"/>
                </a:solidFill>
              </a:rPr>
              <a:t>Anche il film non viene «buttato giù», ma  costantemente rivisto</a:t>
            </a:r>
            <a:r>
              <a:rPr lang="it-IT" altLang="it-IT" dirty="0">
                <a:solidFill>
                  <a:srgbClr val="000000"/>
                </a:solidFill>
              </a:rPr>
              <a:t>.</a:t>
            </a:r>
          </a:p>
          <a:p>
            <a:endParaRPr lang="it-IT" altLang="it-IT" dirty="0"/>
          </a:p>
        </p:txBody>
      </p:sp>
      <p:sp>
        <p:nvSpPr>
          <p:cNvPr id="40963" name="Segnaposto piè di pagina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Adriano Grossi 25/9/2018</a:t>
            </a:r>
          </a:p>
        </p:txBody>
      </p:sp>
    </p:spTree>
    <p:extLst>
      <p:ext uri="{BB962C8B-B14F-4D97-AF65-F5344CB8AC3E}">
        <p14:creationId xmlns:p14="http://schemas.microsoft.com/office/powerpoint/2010/main" val="4193194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 calcmode="lin" valueType="num">
                                      <p:cBhvr additive="base">
                                        <p:cTn id="7" dur="500" fill="hold"/>
                                        <p:tgtEl>
                                          <p:spTgt spid="512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51584" y="2492896"/>
            <a:ext cx="6984776" cy="175432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5400" b="1" i="0" u="none" strike="noStrike" kern="1200" cap="none" spc="0" normalizeH="0" baseline="0" noProof="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uLnTx/>
                <a:uFillTx/>
                <a:latin typeface="Arial" panose="020B0604020202020204" pitchFamily="34" charset="0"/>
                <a:ea typeface="+mn-ea"/>
                <a:cs typeface="Arial" panose="020B0604020202020204" pitchFamily="34" charset="0"/>
              </a:rPr>
              <a:t>1)Girare un film.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5400" b="1" i="0" u="none" strike="noStrike" kern="1200" cap="none" spc="0" normalizeH="0" baseline="0" noProof="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uLnTx/>
                <a:uFillTx/>
                <a:latin typeface="Arial" panose="020B0604020202020204" pitchFamily="34" charset="0"/>
                <a:ea typeface="+mn-ea"/>
                <a:cs typeface="Arial" panose="020B0604020202020204" pitchFamily="34" charset="0"/>
              </a:rPr>
              <a:t>2) Montare un film.</a:t>
            </a:r>
          </a:p>
        </p:txBody>
      </p:sp>
      <p:sp>
        <p:nvSpPr>
          <p:cNvPr id="41987" name="Segnaposto piè di pagina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Adriano Grossi 25/9/2018</a:t>
            </a:r>
          </a:p>
        </p:txBody>
      </p:sp>
    </p:spTree>
    <p:extLst>
      <p:ext uri="{BB962C8B-B14F-4D97-AF65-F5344CB8AC3E}">
        <p14:creationId xmlns:p14="http://schemas.microsoft.com/office/powerpoint/2010/main" val="3203239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9325" y="705247"/>
            <a:ext cx="8958691" cy="868839"/>
          </a:xfrm>
        </p:spPr>
        <p:txBody>
          <a:bodyPr/>
          <a:lstStyle/>
          <a:p>
            <a:r>
              <a:rPr lang="it-IT" dirty="0"/>
              <a:t>Saper scrivere </a:t>
            </a:r>
          </a:p>
        </p:txBody>
      </p:sp>
      <p:sp>
        <p:nvSpPr>
          <p:cNvPr id="3" name="Segnaposto contenuto 2"/>
          <p:cNvSpPr>
            <a:spLocks noGrp="1"/>
          </p:cNvSpPr>
          <p:nvPr>
            <p:ph idx="1"/>
          </p:nvPr>
        </p:nvSpPr>
        <p:spPr>
          <a:xfrm>
            <a:off x="329325" y="1445588"/>
            <a:ext cx="10834544" cy="5039265"/>
          </a:xfrm>
        </p:spPr>
        <p:txBody>
          <a:bodyPr>
            <a:normAutofit/>
          </a:bodyPr>
          <a:lstStyle/>
          <a:p>
            <a:r>
              <a:rPr lang="it-IT" dirty="0"/>
              <a:t>Ma non basta:  bisogna saper </a:t>
            </a:r>
            <a:r>
              <a:rPr lang="it-IT" b="1" dirty="0"/>
              <a:t>ortografizzare,</a:t>
            </a:r>
            <a:r>
              <a:rPr lang="it-IT" dirty="0"/>
              <a:t> ovvero andare oltre la conversione fonemi  in grafemi, per considerare i «pezzettini» di parola che talvolta violano la conversione segno-suono.</a:t>
            </a:r>
          </a:p>
          <a:p>
            <a:r>
              <a:rPr lang="it-IT" dirty="0"/>
              <a:t>Quindi occorre  sapere le poche eccezioni e automatizzare il processo.</a:t>
            </a:r>
          </a:p>
          <a:p>
            <a:r>
              <a:rPr lang="it-IT" dirty="0"/>
              <a:t>Scrivere in modo incalzante sotto  dettatura.</a:t>
            </a:r>
          </a:p>
          <a:p>
            <a:r>
              <a:rPr lang="it-IT" dirty="0"/>
              <a:t>Le parole vengono classificate  per essere lette e scritte in base alla </a:t>
            </a:r>
            <a:r>
              <a:rPr lang="it-IT" b="1" dirty="0"/>
              <a:t>sillaba.</a:t>
            </a:r>
          </a:p>
          <a:p>
            <a:pPr marL="0" indent="0">
              <a:buNone/>
            </a:pPr>
            <a:endParaRPr lang="it-IT" dirty="0"/>
          </a:p>
        </p:txBody>
      </p:sp>
      <p:sp>
        <p:nvSpPr>
          <p:cNvPr id="4" name="Segnaposto piè di pagina 3"/>
          <p:cNvSpPr>
            <a:spLocks noGrp="1"/>
          </p:cNvSpPr>
          <p:nvPr>
            <p:ph type="ftr" sz="quarter" idx="11"/>
          </p:nvPr>
        </p:nvSpPr>
        <p:spPr/>
        <p:txBody>
          <a:bodyPr/>
          <a:lstStyle/>
          <a:p>
            <a:pPr defTabSz="914259"/>
            <a:r>
              <a:rPr lang="en-US">
                <a:solidFill>
                  <a:prstClr val="black">
                    <a:tint val="75000"/>
                  </a:prstClr>
                </a:solidFill>
                <a:latin typeface="Calibri"/>
              </a:rPr>
              <a:t>Adriano Grossi 25/9/2018</a:t>
            </a:r>
          </a:p>
        </p:txBody>
      </p:sp>
    </p:spTree>
    <p:extLst>
      <p:ext uri="{BB962C8B-B14F-4D97-AF65-F5344CB8AC3E}">
        <p14:creationId xmlns:p14="http://schemas.microsoft.com/office/powerpoint/2010/main" val="21868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
        <p:nvSpPr>
          <p:cNvPr id="5" name="object 13"/>
          <p:cNvSpPr txBox="1"/>
          <p:nvPr/>
        </p:nvSpPr>
        <p:spPr>
          <a:xfrm>
            <a:off x="1258343" y="3079030"/>
            <a:ext cx="7611745" cy="1221488"/>
          </a:xfrm>
          <a:prstGeom prst="rect">
            <a:avLst/>
          </a:prstGeom>
          <a:solidFill>
            <a:srgbClr val="FFFF00"/>
          </a:solidFill>
          <a:ln w="9525">
            <a:solidFill>
              <a:srgbClr val="FFCC66"/>
            </a:solidFill>
          </a:ln>
        </p:spPr>
        <p:txBody>
          <a:bodyPr vert="horz" wrap="square" lIns="0" tIns="112395" rIns="0" bIns="0" rtlCol="0">
            <a:spAutoFit/>
          </a:bodyPr>
          <a:lstStyle/>
          <a:p>
            <a:pPr marL="1090295" marR="0" lvl="0" indent="0" algn="l" defTabSz="914400" rtl="0" eaLnBrk="1" fontAlgn="auto" latinLnBrk="0" hangingPunct="1">
              <a:lnSpc>
                <a:spcPct val="100000"/>
              </a:lnSpc>
              <a:spcBef>
                <a:spcPts val="885"/>
              </a:spcBef>
              <a:spcAft>
                <a:spcPts val="0"/>
              </a:spcAft>
              <a:buClrTx/>
              <a:buSzTx/>
              <a:buFontTx/>
              <a:buNone/>
              <a:tabLst/>
              <a:defRPr/>
            </a:pPr>
            <a:r>
              <a:rPr kumimoji="0" sz="3600" b="1" i="1" u="none" strike="noStrike" kern="1200" cap="none" spc="-55" normalizeH="0" baseline="0" noProof="0" dirty="0">
                <a:ln>
                  <a:noFill/>
                </a:ln>
                <a:solidFill>
                  <a:prstClr val="black"/>
                </a:solidFill>
                <a:effectLst/>
                <a:uLnTx/>
                <a:uFillTx/>
                <a:latin typeface="Comic Sans MS"/>
                <a:ea typeface="+mn-ea"/>
                <a:cs typeface="Comic Sans MS"/>
              </a:rPr>
              <a:t>Insegnare a </a:t>
            </a:r>
            <a:r>
              <a:rPr kumimoji="0" sz="3600" b="1" i="1" u="none" strike="noStrike" kern="1200" cap="none" spc="-50" normalizeH="0" baseline="0" noProof="0" dirty="0">
                <a:ln>
                  <a:noFill/>
                </a:ln>
                <a:solidFill>
                  <a:prstClr val="black"/>
                </a:solidFill>
                <a:effectLst/>
                <a:uLnTx/>
                <a:uFillTx/>
                <a:latin typeface="Comic Sans MS"/>
                <a:ea typeface="+mn-ea"/>
                <a:cs typeface="Comic Sans MS"/>
              </a:rPr>
              <a:t>scrivere </a:t>
            </a:r>
            <a:r>
              <a:rPr kumimoji="0" sz="3600" b="1" i="1" u="none" strike="noStrike" kern="1200" cap="none" spc="-60" normalizeH="0" baseline="0" noProof="0" dirty="0">
                <a:ln>
                  <a:noFill/>
                </a:ln>
                <a:solidFill>
                  <a:prstClr val="black"/>
                </a:solidFill>
                <a:effectLst/>
                <a:uLnTx/>
                <a:uFillTx/>
                <a:latin typeface="Comic Sans MS"/>
                <a:ea typeface="+mn-ea"/>
                <a:cs typeface="Comic Sans MS"/>
              </a:rPr>
              <a:t>= </a:t>
            </a:r>
            <a:r>
              <a:rPr kumimoji="0" sz="3600" b="1" i="1" u="none" strike="noStrike" kern="1200" cap="none" spc="-55" normalizeH="0" baseline="0" noProof="0" dirty="0">
                <a:ln>
                  <a:noFill/>
                </a:ln>
                <a:solidFill>
                  <a:prstClr val="black"/>
                </a:solidFill>
                <a:effectLst/>
                <a:uLnTx/>
                <a:uFillTx/>
                <a:latin typeface="Comic Sans MS"/>
                <a:ea typeface="+mn-ea"/>
                <a:cs typeface="Comic Sans MS"/>
              </a:rPr>
              <a:t>Insegnare a</a:t>
            </a:r>
            <a:r>
              <a:rPr kumimoji="0" sz="3600" b="1" i="1" u="none" strike="noStrike" kern="1200" cap="none" spc="-65" normalizeH="0" baseline="0" noProof="0" dirty="0">
                <a:ln>
                  <a:noFill/>
                </a:ln>
                <a:solidFill>
                  <a:prstClr val="black"/>
                </a:solidFill>
                <a:effectLst/>
                <a:uLnTx/>
                <a:uFillTx/>
                <a:latin typeface="Comic Sans MS"/>
                <a:ea typeface="+mn-ea"/>
                <a:cs typeface="Comic Sans MS"/>
              </a:rPr>
              <a:t> </a:t>
            </a:r>
            <a:r>
              <a:rPr kumimoji="0" sz="3600" b="1" i="1" u="none" strike="noStrike" kern="1200" cap="none" spc="-55" normalizeH="0" baseline="0" noProof="0" dirty="0">
                <a:ln>
                  <a:noFill/>
                </a:ln>
                <a:solidFill>
                  <a:prstClr val="black"/>
                </a:solidFill>
                <a:effectLst/>
                <a:uLnTx/>
                <a:uFillTx/>
                <a:latin typeface="Comic Sans MS"/>
                <a:ea typeface="+mn-ea"/>
                <a:cs typeface="Comic Sans MS"/>
              </a:rPr>
              <a:t>pensare</a:t>
            </a:r>
            <a:endParaRPr kumimoji="0" sz="3600" b="0" i="0" u="none" strike="noStrike" kern="1200" cap="none" spc="0" normalizeH="0" baseline="0" noProof="0" dirty="0">
              <a:ln>
                <a:noFill/>
              </a:ln>
              <a:solidFill>
                <a:prstClr val="black"/>
              </a:solidFill>
              <a:effectLst/>
              <a:uLnTx/>
              <a:uFillTx/>
              <a:latin typeface="Comic Sans MS"/>
              <a:ea typeface="+mn-ea"/>
              <a:cs typeface="Comic Sans MS"/>
            </a:endParaRPr>
          </a:p>
        </p:txBody>
      </p:sp>
    </p:spTree>
    <p:extLst>
      <p:ext uri="{BB962C8B-B14F-4D97-AF65-F5344CB8AC3E}">
        <p14:creationId xmlns:p14="http://schemas.microsoft.com/office/powerpoint/2010/main" val="1734236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94013" y="981075"/>
            <a:ext cx="7313612" cy="463550"/>
          </a:xfrm>
        </p:spPr>
        <p:txBody>
          <a:bodyPr/>
          <a:lstStyle/>
          <a:p>
            <a:pPr eaLnBrk="1" hangingPunct="1"/>
            <a:r>
              <a:rPr lang="it-IT" altLang="it-IT" sz="1800" b="1" i="1"/>
              <a:t>SCRIVERE TESTI: UN CASO DI  PROBLEM SOLVING</a:t>
            </a:r>
          </a:p>
        </p:txBody>
      </p:sp>
      <p:sp>
        <p:nvSpPr>
          <p:cNvPr id="12291" name="Rectangle 3"/>
          <p:cNvSpPr>
            <a:spLocks noGrp="1" noChangeArrowheads="1"/>
          </p:cNvSpPr>
          <p:nvPr>
            <p:ph type="body" idx="1"/>
          </p:nvPr>
        </p:nvSpPr>
        <p:spPr/>
        <p:txBody>
          <a:bodyPr/>
          <a:lstStyle/>
          <a:p>
            <a:pPr eaLnBrk="1" hangingPunct="1"/>
            <a:r>
              <a:rPr lang="it-IT" altLang="it-IT" sz="1900"/>
              <a:t>PROBLEMA:</a:t>
            </a:r>
          </a:p>
          <a:p>
            <a:pPr lvl="4" eaLnBrk="1" hangingPunct="1">
              <a:buFont typeface="Wingdings" panose="05000000000000000000" pitchFamily="2" charset="2"/>
              <a:buNone/>
            </a:pPr>
            <a:endParaRPr lang="it-IT" altLang="it-IT" sz="1300"/>
          </a:p>
          <a:p>
            <a:pPr lvl="4" eaLnBrk="1" hangingPunct="1">
              <a:buFont typeface="Wingdings" panose="05000000000000000000" pitchFamily="2" charset="2"/>
              <a:buNone/>
            </a:pPr>
            <a:r>
              <a:rPr lang="it-IT" altLang="it-IT"/>
              <a:t>“  </a:t>
            </a:r>
            <a:r>
              <a:rPr lang="it-IT" altLang="it-IT" i="1"/>
              <a:t>Trasformare pensieri incoerenti e pacchetti di informazioni poco in relazione tra loro in una rete di conoscenze altamente concettualizzata e relazionata in modo preciso, cioè in un testo ”</a:t>
            </a:r>
          </a:p>
        </p:txBody>
      </p:sp>
      <p:sp>
        <p:nvSpPr>
          <p:cNvPr id="2" name="Segnaposto piè di pagina 1"/>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000000"/>
                </a:solidFill>
                <a:effectLst/>
                <a:uLnTx/>
                <a:uFillTx/>
                <a:latin typeface="Verdana"/>
                <a:ea typeface="+mn-ea"/>
                <a:cs typeface="+mn-cs"/>
              </a:rPr>
              <a:t>Adriano Grossi 25/9/2018</a:t>
            </a:r>
          </a:p>
        </p:txBody>
      </p:sp>
    </p:spTree>
    <p:extLst>
      <p:ext uri="{BB962C8B-B14F-4D97-AF65-F5344CB8AC3E}">
        <p14:creationId xmlns:p14="http://schemas.microsoft.com/office/powerpoint/2010/main" val="3359579373"/>
      </p:ext>
    </p:extLst>
  </p:cSld>
  <p:clrMapOvr>
    <a:masterClrMapping/>
  </p:clrMapOvr>
  <p:transition>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bject 2"/>
          <p:cNvSpPr>
            <a:spLocks/>
          </p:cNvSpPr>
          <p:nvPr/>
        </p:nvSpPr>
        <p:spPr bwMode="auto">
          <a:xfrm>
            <a:off x="1527175" y="3175"/>
            <a:ext cx="819150" cy="819150"/>
          </a:xfrm>
          <a:custGeom>
            <a:avLst/>
            <a:gdLst>
              <a:gd name="T0" fmla="*/ 788505 w 819785"/>
              <a:gd name="T1" fmla="*/ 0 h 819150"/>
              <a:gd name="T2" fmla="*/ 505 w 819785"/>
              <a:gd name="T3" fmla="*/ 0 h 819150"/>
              <a:gd name="T4" fmla="*/ 0 w 819785"/>
              <a:gd name="T5" fmla="*/ 819150 h 819150"/>
              <a:gd name="T6" fmla="*/ 505 w 819785"/>
              <a:gd name="T7" fmla="*/ 819150 h 819150"/>
              <a:gd name="T8" fmla="*/ 46789 w 819785"/>
              <a:gd name="T9" fmla="*/ 817759 h 819150"/>
              <a:gd name="T10" fmla="*/ 92384 w 819785"/>
              <a:gd name="T11" fmla="*/ 813638 h 819150"/>
              <a:gd name="T12" fmla="*/ 137204 w 819785"/>
              <a:gd name="T13" fmla="*/ 806864 h 819150"/>
              <a:gd name="T14" fmla="*/ 181168 w 819785"/>
              <a:gd name="T15" fmla="*/ 797514 h 819150"/>
              <a:gd name="T16" fmla="*/ 224211 w 819785"/>
              <a:gd name="T17" fmla="*/ 785664 h 819150"/>
              <a:gd name="T18" fmla="*/ 266251 w 819785"/>
              <a:gd name="T19" fmla="*/ 771391 h 819150"/>
              <a:gd name="T20" fmla="*/ 307217 w 819785"/>
              <a:gd name="T21" fmla="*/ 754772 h 819150"/>
              <a:gd name="T22" fmla="*/ 347036 w 819785"/>
              <a:gd name="T23" fmla="*/ 735885 h 819150"/>
              <a:gd name="T24" fmla="*/ 385632 w 819785"/>
              <a:gd name="T25" fmla="*/ 714805 h 819150"/>
              <a:gd name="T26" fmla="*/ 422933 w 819785"/>
              <a:gd name="T27" fmla="*/ 691610 h 819150"/>
              <a:gd name="T28" fmla="*/ 458863 w 819785"/>
              <a:gd name="T29" fmla="*/ 666377 h 819150"/>
              <a:gd name="T30" fmla="*/ 493350 w 819785"/>
              <a:gd name="T31" fmla="*/ 639182 h 819150"/>
              <a:gd name="T32" fmla="*/ 526320 w 819785"/>
              <a:gd name="T33" fmla="*/ 610102 h 819150"/>
              <a:gd name="T34" fmla="*/ 557699 w 819785"/>
              <a:gd name="T35" fmla="*/ 579215 h 819150"/>
              <a:gd name="T36" fmla="*/ 587411 w 819785"/>
              <a:gd name="T37" fmla="*/ 546596 h 819150"/>
              <a:gd name="T38" fmla="*/ 615385 w 819785"/>
              <a:gd name="T39" fmla="*/ 512323 h 819150"/>
              <a:gd name="T40" fmla="*/ 641546 w 819785"/>
              <a:gd name="T41" fmla="*/ 476473 h 819150"/>
              <a:gd name="T42" fmla="*/ 665818 w 819785"/>
              <a:gd name="T43" fmla="*/ 439123 h 819150"/>
              <a:gd name="T44" fmla="*/ 688130 w 819785"/>
              <a:gd name="T45" fmla="*/ 400349 h 819150"/>
              <a:gd name="T46" fmla="*/ 708409 w 819785"/>
              <a:gd name="T47" fmla="*/ 360228 h 819150"/>
              <a:gd name="T48" fmla="*/ 726578 w 819785"/>
              <a:gd name="T49" fmla="*/ 318837 h 819150"/>
              <a:gd name="T50" fmla="*/ 742563 w 819785"/>
              <a:gd name="T51" fmla="*/ 276253 h 819150"/>
              <a:gd name="T52" fmla="*/ 756293 w 819785"/>
              <a:gd name="T53" fmla="*/ 232553 h 819150"/>
              <a:gd name="T54" fmla="*/ 767694 w 819785"/>
              <a:gd name="T55" fmla="*/ 187814 h 819150"/>
              <a:gd name="T56" fmla="*/ 776688 w 819785"/>
              <a:gd name="T57" fmla="*/ 142112 h 819150"/>
              <a:gd name="T58" fmla="*/ 783204 w 819785"/>
              <a:gd name="T59" fmla="*/ 95524 h 819150"/>
              <a:gd name="T60" fmla="*/ 787169 w 819785"/>
              <a:gd name="T61" fmla="*/ 48128 h 819150"/>
              <a:gd name="T62" fmla="*/ 788505 w 819785"/>
              <a:gd name="T63" fmla="*/ 0 h 81915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19785" h="819150">
                <a:moveTo>
                  <a:pt x="819655" y="0"/>
                </a:moveTo>
                <a:lnTo>
                  <a:pt x="505" y="0"/>
                </a:lnTo>
                <a:lnTo>
                  <a:pt x="0" y="819150"/>
                </a:lnTo>
                <a:lnTo>
                  <a:pt x="505" y="819150"/>
                </a:lnTo>
                <a:lnTo>
                  <a:pt x="48636" y="817759"/>
                </a:lnTo>
                <a:lnTo>
                  <a:pt x="96034" y="813638"/>
                </a:lnTo>
                <a:lnTo>
                  <a:pt x="142624" y="806864"/>
                </a:lnTo>
                <a:lnTo>
                  <a:pt x="188327" y="797514"/>
                </a:lnTo>
                <a:lnTo>
                  <a:pt x="233068" y="785664"/>
                </a:lnTo>
                <a:lnTo>
                  <a:pt x="276769" y="771391"/>
                </a:lnTo>
                <a:lnTo>
                  <a:pt x="319353" y="754772"/>
                </a:lnTo>
                <a:lnTo>
                  <a:pt x="360744" y="735885"/>
                </a:lnTo>
                <a:lnTo>
                  <a:pt x="400866" y="714805"/>
                </a:lnTo>
                <a:lnTo>
                  <a:pt x="439640" y="691610"/>
                </a:lnTo>
                <a:lnTo>
                  <a:pt x="476990" y="666377"/>
                </a:lnTo>
                <a:lnTo>
                  <a:pt x="512840" y="639182"/>
                </a:lnTo>
                <a:lnTo>
                  <a:pt x="547112" y="610102"/>
                </a:lnTo>
                <a:lnTo>
                  <a:pt x="579730" y="579215"/>
                </a:lnTo>
                <a:lnTo>
                  <a:pt x="610617" y="546596"/>
                </a:lnTo>
                <a:lnTo>
                  <a:pt x="639696" y="512323"/>
                </a:lnTo>
                <a:lnTo>
                  <a:pt x="666890" y="476473"/>
                </a:lnTo>
                <a:lnTo>
                  <a:pt x="692122" y="439123"/>
                </a:lnTo>
                <a:lnTo>
                  <a:pt x="715316" y="400349"/>
                </a:lnTo>
                <a:lnTo>
                  <a:pt x="736395" y="360228"/>
                </a:lnTo>
                <a:lnTo>
                  <a:pt x="755282" y="318837"/>
                </a:lnTo>
                <a:lnTo>
                  <a:pt x="771899" y="276253"/>
                </a:lnTo>
                <a:lnTo>
                  <a:pt x="786171" y="232553"/>
                </a:lnTo>
                <a:lnTo>
                  <a:pt x="798021" y="187814"/>
                </a:lnTo>
                <a:lnTo>
                  <a:pt x="807370" y="142112"/>
                </a:lnTo>
                <a:lnTo>
                  <a:pt x="814144" y="95524"/>
                </a:lnTo>
                <a:lnTo>
                  <a:pt x="818265" y="48128"/>
                </a:lnTo>
                <a:lnTo>
                  <a:pt x="819655" y="0"/>
                </a:lnTo>
                <a:close/>
              </a:path>
            </a:pathLst>
          </a:custGeom>
          <a:solidFill>
            <a:srgbClr val="FDF9F4">
              <a:alpha val="32941"/>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1" name="object 3"/>
          <p:cNvSpPr>
            <a:spLocks/>
          </p:cNvSpPr>
          <p:nvPr/>
        </p:nvSpPr>
        <p:spPr bwMode="auto">
          <a:xfrm>
            <a:off x="1527175" y="3175"/>
            <a:ext cx="819150" cy="819150"/>
          </a:xfrm>
          <a:custGeom>
            <a:avLst/>
            <a:gdLst>
              <a:gd name="T0" fmla="*/ 788505 w 819785"/>
              <a:gd name="T1" fmla="*/ 0 h 819150"/>
              <a:gd name="T2" fmla="*/ 787169 w 819785"/>
              <a:gd name="T3" fmla="*/ 48128 h 819150"/>
              <a:gd name="T4" fmla="*/ 783204 w 819785"/>
              <a:gd name="T5" fmla="*/ 95524 h 819150"/>
              <a:gd name="T6" fmla="*/ 776688 w 819785"/>
              <a:gd name="T7" fmla="*/ 142112 h 819150"/>
              <a:gd name="T8" fmla="*/ 767694 w 819785"/>
              <a:gd name="T9" fmla="*/ 187814 h 819150"/>
              <a:gd name="T10" fmla="*/ 756293 w 819785"/>
              <a:gd name="T11" fmla="*/ 232553 h 819150"/>
              <a:gd name="T12" fmla="*/ 742563 w 819785"/>
              <a:gd name="T13" fmla="*/ 276253 h 819150"/>
              <a:gd name="T14" fmla="*/ 726578 w 819785"/>
              <a:gd name="T15" fmla="*/ 318837 h 819150"/>
              <a:gd name="T16" fmla="*/ 708409 w 819785"/>
              <a:gd name="T17" fmla="*/ 360228 h 819150"/>
              <a:gd name="T18" fmla="*/ 688130 w 819785"/>
              <a:gd name="T19" fmla="*/ 400349 h 819150"/>
              <a:gd name="T20" fmla="*/ 665818 w 819785"/>
              <a:gd name="T21" fmla="*/ 439123 h 819150"/>
              <a:gd name="T22" fmla="*/ 641546 w 819785"/>
              <a:gd name="T23" fmla="*/ 476473 h 819150"/>
              <a:gd name="T24" fmla="*/ 615385 w 819785"/>
              <a:gd name="T25" fmla="*/ 512323 h 819150"/>
              <a:gd name="T26" fmla="*/ 587411 w 819785"/>
              <a:gd name="T27" fmla="*/ 546596 h 819150"/>
              <a:gd name="T28" fmla="*/ 557699 w 819785"/>
              <a:gd name="T29" fmla="*/ 579215 h 819150"/>
              <a:gd name="T30" fmla="*/ 526320 w 819785"/>
              <a:gd name="T31" fmla="*/ 610102 h 819150"/>
              <a:gd name="T32" fmla="*/ 493350 w 819785"/>
              <a:gd name="T33" fmla="*/ 639182 h 819150"/>
              <a:gd name="T34" fmla="*/ 458863 w 819785"/>
              <a:gd name="T35" fmla="*/ 666377 h 819150"/>
              <a:gd name="T36" fmla="*/ 422933 w 819785"/>
              <a:gd name="T37" fmla="*/ 691610 h 819150"/>
              <a:gd name="T38" fmla="*/ 385632 w 819785"/>
              <a:gd name="T39" fmla="*/ 714805 h 819150"/>
              <a:gd name="T40" fmla="*/ 347036 w 819785"/>
              <a:gd name="T41" fmla="*/ 735885 h 819150"/>
              <a:gd name="T42" fmla="*/ 307217 w 819785"/>
              <a:gd name="T43" fmla="*/ 754772 h 819150"/>
              <a:gd name="T44" fmla="*/ 266251 w 819785"/>
              <a:gd name="T45" fmla="*/ 771391 h 819150"/>
              <a:gd name="T46" fmla="*/ 224211 w 819785"/>
              <a:gd name="T47" fmla="*/ 785664 h 819150"/>
              <a:gd name="T48" fmla="*/ 181168 w 819785"/>
              <a:gd name="T49" fmla="*/ 797514 h 819150"/>
              <a:gd name="T50" fmla="*/ 137204 w 819785"/>
              <a:gd name="T51" fmla="*/ 806864 h 819150"/>
              <a:gd name="T52" fmla="*/ 92384 w 819785"/>
              <a:gd name="T53" fmla="*/ 813638 h 819150"/>
              <a:gd name="T54" fmla="*/ 46789 w 819785"/>
              <a:gd name="T55" fmla="*/ 817759 h 819150"/>
              <a:gd name="T56" fmla="*/ 505 w 819785"/>
              <a:gd name="T57" fmla="*/ 819150 h 819150"/>
              <a:gd name="T58" fmla="*/ 337 w 819785"/>
              <a:gd name="T59" fmla="*/ 819150 h 819150"/>
              <a:gd name="T60" fmla="*/ 168 w 819785"/>
              <a:gd name="T61" fmla="*/ 819150 h 819150"/>
              <a:gd name="T62" fmla="*/ 0 w 819785"/>
              <a:gd name="T63" fmla="*/ 819150 h 819150"/>
              <a:gd name="T64" fmla="*/ 505 w 819785"/>
              <a:gd name="T65" fmla="*/ 0 h 819150"/>
              <a:gd name="T66" fmla="*/ 788505 w 819785"/>
              <a:gd name="T67" fmla="*/ 0 h 819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19785" h="819150">
                <a:moveTo>
                  <a:pt x="819655" y="0"/>
                </a:moveTo>
                <a:lnTo>
                  <a:pt x="818265" y="48128"/>
                </a:lnTo>
                <a:lnTo>
                  <a:pt x="814144" y="95524"/>
                </a:lnTo>
                <a:lnTo>
                  <a:pt x="807370" y="142112"/>
                </a:lnTo>
                <a:lnTo>
                  <a:pt x="798021" y="187814"/>
                </a:lnTo>
                <a:lnTo>
                  <a:pt x="786171" y="232553"/>
                </a:lnTo>
                <a:lnTo>
                  <a:pt x="771899" y="276253"/>
                </a:lnTo>
                <a:lnTo>
                  <a:pt x="755282" y="318837"/>
                </a:lnTo>
                <a:lnTo>
                  <a:pt x="736395" y="360228"/>
                </a:lnTo>
                <a:lnTo>
                  <a:pt x="715316" y="400349"/>
                </a:lnTo>
                <a:lnTo>
                  <a:pt x="692122" y="439123"/>
                </a:lnTo>
                <a:lnTo>
                  <a:pt x="666890" y="476473"/>
                </a:lnTo>
                <a:lnTo>
                  <a:pt x="639696" y="512323"/>
                </a:lnTo>
                <a:lnTo>
                  <a:pt x="610617" y="546596"/>
                </a:lnTo>
                <a:lnTo>
                  <a:pt x="579730" y="579215"/>
                </a:lnTo>
                <a:lnTo>
                  <a:pt x="547112" y="610102"/>
                </a:lnTo>
                <a:lnTo>
                  <a:pt x="512840" y="639182"/>
                </a:lnTo>
                <a:lnTo>
                  <a:pt x="476990" y="666377"/>
                </a:lnTo>
                <a:lnTo>
                  <a:pt x="439640" y="691610"/>
                </a:lnTo>
                <a:lnTo>
                  <a:pt x="400866" y="714805"/>
                </a:lnTo>
                <a:lnTo>
                  <a:pt x="360744" y="735885"/>
                </a:lnTo>
                <a:lnTo>
                  <a:pt x="319353" y="754772"/>
                </a:lnTo>
                <a:lnTo>
                  <a:pt x="276769" y="771391"/>
                </a:lnTo>
                <a:lnTo>
                  <a:pt x="233068" y="785664"/>
                </a:lnTo>
                <a:lnTo>
                  <a:pt x="188327" y="797514"/>
                </a:lnTo>
                <a:lnTo>
                  <a:pt x="142624" y="806864"/>
                </a:lnTo>
                <a:lnTo>
                  <a:pt x="96034" y="813638"/>
                </a:lnTo>
                <a:lnTo>
                  <a:pt x="48636" y="817759"/>
                </a:lnTo>
                <a:lnTo>
                  <a:pt x="505" y="819150"/>
                </a:lnTo>
                <a:lnTo>
                  <a:pt x="337" y="819150"/>
                </a:lnTo>
                <a:lnTo>
                  <a:pt x="168" y="819150"/>
                </a:lnTo>
                <a:lnTo>
                  <a:pt x="0" y="819150"/>
                </a:lnTo>
                <a:lnTo>
                  <a:pt x="505" y="0"/>
                </a:lnTo>
                <a:lnTo>
                  <a:pt x="819655" y="0"/>
                </a:lnTo>
                <a:close/>
              </a:path>
            </a:pathLst>
          </a:custGeom>
          <a:noFill/>
          <a:ln w="12700">
            <a:solidFill>
              <a:srgbClr val="D2C39E"/>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2" name="object 4"/>
          <p:cNvSpPr>
            <a:spLocks noChangeArrowheads="1"/>
          </p:cNvSpPr>
          <p:nvPr/>
        </p:nvSpPr>
        <p:spPr bwMode="auto">
          <a:xfrm>
            <a:off x="1651000" y="4764"/>
            <a:ext cx="1785938" cy="178593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3" name="object 5"/>
          <p:cNvSpPr>
            <a:spLocks/>
          </p:cNvSpPr>
          <p:nvPr/>
        </p:nvSpPr>
        <p:spPr bwMode="auto">
          <a:xfrm>
            <a:off x="1692275" y="20639"/>
            <a:ext cx="1703388" cy="1703387"/>
          </a:xfrm>
          <a:custGeom>
            <a:avLst/>
            <a:gdLst>
              <a:gd name="T0" fmla="*/ 1348 w 1703705"/>
              <a:gd name="T1" fmla="*/ 795863 h 1703705"/>
              <a:gd name="T2" fmla="*/ 11818 w 1703705"/>
              <a:gd name="T3" fmla="*/ 702275 h 1703705"/>
              <a:gd name="T4" fmla="*/ 32207 w 1703705"/>
              <a:gd name="T5" fmla="*/ 612057 h 1703705"/>
              <a:gd name="T6" fmla="*/ 61941 w 1703705"/>
              <a:gd name="T7" fmla="*/ 525782 h 1703705"/>
              <a:gd name="T8" fmla="*/ 100492 w 1703705"/>
              <a:gd name="T9" fmla="*/ 444027 h 1703705"/>
              <a:gd name="T10" fmla="*/ 147257 w 1703705"/>
              <a:gd name="T11" fmla="*/ 367342 h 1703705"/>
              <a:gd name="T12" fmla="*/ 201652 w 1703705"/>
              <a:gd name="T13" fmla="*/ 296322 h 1703705"/>
              <a:gd name="T14" fmla="*/ 263159 w 1703705"/>
              <a:gd name="T15" fmla="*/ 231531 h 1703705"/>
              <a:gd name="T16" fmla="*/ 331133 w 1703705"/>
              <a:gd name="T17" fmla="*/ 173512 h 1703705"/>
              <a:gd name="T18" fmla="*/ 405060 w 1703705"/>
              <a:gd name="T19" fmla="*/ 122873 h 1703705"/>
              <a:gd name="T20" fmla="*/ 484358 w 1703705"/>
              <a:gd name="T21" fmla="*/ 80158 h 1703705"/>
              <a:gd name="T22" fmla="*/ 568451 w 1703705"/>
              <a:gd name="T23" fmla="*/ 45923 h 1703705"/>
              <a:gd name="T24" fmla="*/ 656772 w 1703705"/>
              <a:gd name="T25" fmla="*/ 20793 h 1703705"/>
              <a:gd name="T26" fmla="*/ 748748 w 1703705"/>
              <a:gd name="T27" fmla="*/ 5294 h 1703705"/>
              <a:gd name="T28" fmla="*/ 843816 w 1703705"/>
              <a:gd name="T29" fmla="*/ 0 h 1703705"/>
              <a:gd name="T30" fmla="*/ 938876 w 1703705"/>
              <a:gd name="T31" fmla="*/ 5294 h 1703705"/>
              <a:gd name="T32" fmla="*/ 1030855 w 1703705"/>
              <a:gd name="T33" fmla="*/ 20793 h 1703705"/>
              <a:gd name="T34" fmla="*/ 1119174 w 1703705"/>
              <a:gd name="T35" fmla="*/ 45923 h 1703705"/>
              <a:gd name="T36" fmla="*/ 1203269 w 1703705"/>
              <a:gd name="T37" fmla="*/ 80158 h 1703705"/>
              <a:gd name="T38" fmla="*/ 1282567 w 1703705"/>
              <a:gd name="T39" fmla="*/ 122873 h 1703705"/>
              <a:gd name="T40" fmla="*/ 1356498 w 1703705"/>
              <a:gd name="T41" fmla="*/ 173512 h 1703705"/>
              <a:gd name="T42" fmla="*/ 1424497 w 1703705"/>
              <a:gd name="T43" fmla="*/ 231531 h 1703705"/>
              <a:gd name="T44" fmla="*/ 1485980 w 1703705"/>
              <a:gd name="T45" fmla="*/ 296322 h 1703705"/>
              <a:gd name="T46" fmla="*/ 1540393 w 1703705"/>
              <a:gd name="T47" fmla="*/ 367342 h 1703705"/>
              <a:gd name="T48" fmla="*/ 1587156 w 1703705"/>
              <a:gd name="T49" fmla="*/ 444027 h 1703705"/>
              <a:gd name="T50" fmla="*/ 1625702 w 1703705"/>
              <a:gd name="T51" fmla="*/ 525782 h 1703705"/>
              <a:gd name="T52" fmla="*/ 1655464 w 1703705"/>
              <a:gd name="T53" fmla="*/ 612057 h 1703705"/>
              <a:gd name="T54" fmla="*/ 1675864 w 1703705"/>
              <a:gd name="T55" fmla="*/ 702275 h 1703705"/>
              <a:gd name="T56" fmla="*/ 1686339 w 1703705"/>
              <a:gd name="T57" fmla="*/ 795863 h 1703705"/>
              <a:gd name="T58" fmla="*/ 1686339 w 1703705"/>
              <a:gd name="T59" fmla="*/ 891630 h 1703705"/>
              <a:gd name="T60" fmla="*/ 1675864 w 1703705"/>
              <a:gd name="T61" fmla="*/ 985228 h 1703705"/>
              <a:gd name="T62" fmla="*/ 1655464 w 1703705"/>
              <a:gd name="T63" fmla="*/ 1075444 h 1703705"/>
              <a:gd name="T64" fmla="*/ 1625702 w 1703705"/>
              <a:gd name="T65" fmla="*/ 1161716 h 1703705"/>
              <a:gd name="T66" fmla="*/ 1587156 w 1703705"/>
              <a:gd name="T67" fmla="*/ 1243477 h 1703705"/>
              <a:gd name="T68" fmla="*/ 1540393 w 1703705"/>
              <a:gd name="T69" fmla="*/ 1320150 h 1703705"/>
              <a:gd name="T70" fmla="*/ 1485980 w 1703705"/>
              <a:gd name="T71" fmla="*/ 1391173 h 1703705"/>
              <a:gd name="T72" fmla="*/ 1424497 w 1703705"/>
              <a:gd name="T73" fmla="*/ 1455975 h 1703705"/>
              <a:gd name="T74" fmla="*/ 1356498 w 1703705"/>
              <a:gd name="T75" fmla="*/ 1513982 h 1703705"/>
              <a:gd name="T76" fmla="*/ 1282567 w 1703705"/>
              <a:gd name="T77" fmla="*/ 1564628 h 1703705"/>
              <a:gd name="T78" fmla="*/ 1203269 w 1703705"/>
              <a:gd name="T79" fmla="*/ 1607343 h 1703705"/>
              <a:gd name="T80" fmla="*/ 1119174 w 1703705"/>
              <a:gd name="T81" fmla="*/ 1641556 h 1703705"/>
              <a:gd name="T82" fmla="*/ 1030855 w 1703705"/>
              <a:gd name="T83" fmla="*/ 1666702 h 1703705"/>
              <a:gd name="T84" fmla="*/ 938876 w 1703705"/>
              <a:gd name="T85" fmla="*/ 1682204 h 1703705"/>
              <a:gd name="T86" fmla="*/ 843816 w 1703705"/>
              <a:gd name="T87" fmla="*/ 1687499 h 1703705"/>
              <a:gd name="T88" fmla="*/ 748748 w 1703705"/>
              <a:gd name="T89" fmla="*/ 1682204 h 1703705"/>
              <a:gd name="T90" fmla="*/ 656772 w 1703705"/>
              <a:gd name="T91" fmla="*/ 1666702 h 1703705"/>
              <a:gd name="T92" fmla="*/ 568451 w 1703705"/>
              <a:gd name="T93" fmla="*/ 1641556 h 1703705"/>
              <a:gd name="T94" fmla="*/ 484358 w 1703705"/>
              <a:gd name="T95" fmla="*/ 1607343 h 1703705"/>
              <a:gd name="T96" fmla="*/ 405060 w 1703705"/>
              <a:gd name="T97" fmla="*/ 1564628 h 1703705"/>
              <a:gd name="T98" fmla="*/ 331133 w 1703705"/>
              <a:gd name="T99" fmla="*/ 1513982 h 1703705"/>
              <a:gd name="T100" fmla="*/ 263159 w 1703705"/>
              <a:gd name="T101" fmla="*/ 1455975 h 1703705"/>
              <a:gd name="T102" fmla="*/ 201652 w 1703705"/>
              <a:gd name="T103" fmla="*/ 1391173 h 1703705"/>
              <a:gd name="T104" fmla="*/ 147257 w 1703705"/>
              <a:gd name="T105" fmla="*/ 1320150 h 1703705"/>
              <a:gd name="T106" fmla="*/ 100492 w 1703705"/>
              <a:gd name="T107" fmla="*/ 1243477 h 1703705"/>
              <a:gd name="T108" fmla="*/ 61941 w 1703705"/>
              <a:gd name="T109" fmla="*/ 1161716 h 1703705"/>
              <a:gd name="T110" fmla="*/ 32207 w 1703705"/>
              <a:gd name="T111" fmla="*/ 1075444 h 1703705"/>
              <a:gd name="T112" fmla="*/ 11818 w 1703705"/>
              <a:gd name="T113" fmla="*/ 985228 h 1703705"/>
              <a:gd name="T114" fmla="*/ 1348 w 1703705"/>
              <a:gd name="T115" fmla="*/ 891630 h 17037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03705" h="1703705">
                <a:moveTo>
                  <a:pt x="0" y="851662"/>
                </a:moveTo>
                <a:lnTo>
                  <a:pt x="1348" y="803329"/>
                </a:lnTo>
                <a:lnTo>
                  <a:pt x="5345" y="755704"/>
                </a:lnTo>
                <a:lnTo>
                  <a:pt x="11918" y="708858"/>
                </a:lnTo>
                <a:lnTo>
                  <a:pt x="20996" y="662865"/>
                </a:lnTo>
                <a:lnTo>
                  <a:pt x="32507" y="617795"/>
                </a:lnTo>
                <a:lnTo>
                  <a:pt x="46379" y="573720"/>
                </a:lnTo>
                <a:lnTo>
                  <a:pt x="62541" y="530713"/>
                </a:lnTo>
                <a:lnTo>
                  <a:pt x="80919" y="488844"/>
                </a:lnTo>
                <a:lnTo>
                  <a:pt x="101442" y="448187"/>
                </a:lnTo>
                <a:lnTo>
                  <a:pt x="124039" y="408812"/>
                </a:lnTo>
                <a:lnTo>
                  <a:pt x="148638" y="370792"/>
                </a:lnTo>
                <a:lnTo>
                  <a:pt x="175166" y="334199"/>
                </a:lnTo>
                <a:lnTo>
                  <a:pt x="203552" y="299104"/>
                </a:lnTo>
                <a:lnTo>
                  <a:pt x="233723" y="265579"/>
                </a:lnTo>
                <a:lnTo>
                  <a:pt x="265609" y="233696"/>
                </a:lnTo>
                <a:lnTo>
                  <a:pt x="299136" y="203527"/>
                </a:lnTo>
                <a:lnTo>
                  <a:pt x="334233" y="175144"/>
                </a:lnTo>
                <a:lnTo>
                  <a:pt x="370829" y="148619"/>
                </a:lnTo>
                <a:lnTo>
                  <a:pt x="408851" y="124023"/>
                </a:lnTo>
                <a:lnTo>
                  <a:pt x="448227" y="101429"/>
                </a:lnTo>
                <a:lnTo>
                  <a:pt x="488886" y="80908"/>
                </a:lnTo>
                <a:lnTo>
                  <a:pt x="530756" y="62532"/>
                </a:lnTo>
                <a:lnTo>
                  <a:pt x="573764" y="46373"/>
                </a:lnTo>
                <a:lnTo>
                  <a:pt x="617839" y="32502"/>
                </a:lnTo>
                <a:lnTo>
                  <a:pt x="662909" y="20993"/>
                </a:lnTo>
                <a:lnTo>
                  <a:pt x="708902" y="11916"/>
                </a:lnTo>
                <a:lnTo>
                  <a:pt x="755746" y="5344"/>
                </a:lnTo>
                <a:lnTo>
                  <a:pt x="803369" y="1348"/>
                </a:lnTo>
                <a:lnTo>
                  <a:pt x="851700" y="0"/>
                </a:lnTo>
                <a:lnTo>
                  <a:pt x="900029" y="1348"/>
                </a:lnTo>
                <a:lnTo>
                  <a:pt x="947652" y="5344"/>
                </a:lnTo>
                <a:lnTo>
                  <a:pt x="994496" y="11916"/>
                </a:lnTo>
                <a:lnTo>
                  <a:pt x="1040489" y="20993"/>
                </a:lnTo>
                <a:lnTo>
                  <a:pt x="1085560" y="32502"/>
                </a:lnTo>
                <a:lnTo>
                  <a:pt x="1129636" y="46373"/>
                </a:lnTo>
                <a:lnTo>
                  <a:pt x="1172646" y="62532"/>
                </a:lnTo>
                <a:lnTo>
                  <a:pt x="1214517" y="80908"/>
                </a:lnTo>
                <a:lnTo>
                  <a:pt x="1255178" y="101429"/>
                </a:lnTo>
                <a:lnTo>
                  <a:pt x="1294557" y="124023"/>
                </a:lnTo>
                <a:lnTo>
                  <a:pt x="1332581" y="148619"/>
                </a:lnTo>
                <a:lnTo>
                  <a:pt x="1369179" y="175144"/>
                </a:lnTo>
                <a:lnTo>
                  <a:pt x="1404280" y="203527"/>
                </a:lnTo>
                <a:lnTo>
                  <a:pt x="1437810" y="233696"/>
                </a:lnTo>
                <a:lnTo>
                  <a:pt x="1469698" y="265579"/>
                </a:lnTo>
                <a:lnTo>
                  <a:pt x="1499873" y="299104"/>
                </a:lnTo>
                <a:lnTo>
                  <a:pt x="1528261" y="334199"/>
                </a:lnTo>
                <a:lnTo>
                  <a:pt x="1554792" y="370792"/>
                </a:lnTo>
                <a:lnTo>
                  <a:pt x="1579394" y="408812"/>
                </a:lnTo>
                <a:lnTo>
                  <a:pt x="1601993" y="448187"/>
                </a:lnTo>
                <a:lnTo>
                  <a:pt x="1622520" y="488844"/>
                </a:lnTo>
                <a:lnTo>
                  <a:pt x="1640900" y="530713"/>
                </a:lnTo>
                <a:lnTo>
                  <a:pt x="1657064" y="573720"/>
                </a:lnTo>
                <a:lnTo>
                  <a:pt x="1670938" y="617795"/>
                </a:lnTo>
                <a:lnTo>
                  <a:pt x="1682450" y="662865"/>
                </a:lnTo>
                <a:lnTo>
                  <a:pt x="1691530" y="708858"/>
                </a:lnTo>
                <a:lnTo>
                  <a:pt x="1698105" y="755704"/>
                </a:lnTo>
                <a:lnTo>
                  <a:pt x="1702102" y="803329"/>
                </a:lnTo>
                <a:lnTo>
                  <a:pt x="1703451" y="851662"/>
                </a:lnTo>
                <a:lnTo>
                  <a:pt x="1702102" y="899994"/>
                </a:lnTo>
                <a:lnTo>
                  <a:pt x="1698105" y="947619"/>
                </a:lnTo>
                <a:lnTo>
                  <a:pt x="1691530" y="994465"/>
                </a:lnTo>
                <a:lnTo>
                  <a:pt x="1682450" y="1040458"/>
                </a:lnTo>
                <a:lnTo>
                  <a:pt x="1670938" y="1085528"/>
                </a:lnTo>
                <a:lnTo>
                  <a:pt x="1657064" y="1129603"/>
                </a:lnTo>
                <a:lnTo>
                  <a:pt x="1640900" y="1172610"/>
                </a:lnTo>
                <a:lnTo>
                  <a:pt x="1622520" y="1214479"/>
                </a:lnTo>
                <a:lnTo>
                  <a:pt x="1601993" y="1255136"/>
                </a:lnTo>
                <a:lnTo>
                  <a:pt x="1579394" y="1294511"/>
                </a:lnTo>
                <a:lnTo>
                  <a:pt x="1554792" y="1332531"/>
                </a:lnTo>
                <a:lnTo>
                  <a:pt x="1528261" y="1369124"/>
                </a:lnTo>
                <a:lnTo>
                  <a:pt x="1499873" y="1404219"/>
                </a:lnTo>
                <a:lnTo>
                  <a:pt x="1469698" y="1437744"/>
                </a:lnTo>
                <a:lnTo>
                  <a:pt x="1437810" y="1469627"/>
                </a:lnTo>
                <a:lnTo>
                  <a:pt x="1404280" y="1499796"/>
                </a:lnTo>
                <a:lnTo>
                  <a:pt x="1369179" y="1528179"/>
                </a:lnTo>
                <a:lnTo>
                  <a:pt x="1332581" y="1554704"/>
                </a:lnTo>
                <a:lnTo>
                  <a:pt x="1294557" y="1579300"/>
                </a:lnTo>
                <a:lnTo>
                  <a:pt x="1255178" y="1601894"/>
                </a:lnTo>
                <a:lnTo>
                  <a:pt x="1214517" y="1622415"/>
                </a:lnTo>
                <a:lnTo>
                  <a:pt x="1172646" y="1640791"/>
                </a:lnTo>
                <a:lnTo>
                  <a:pt x="1129636" y="1656950"/>
                </a:lnTo>
                <a:lnTo>
                  <a:pt x="1085560" y="1670821"/>
                </a:lnTo>
                <a:lnTo>
                  <a:pt x="1040489" y="1682330"/>
                </a:lnTo>
                <a:lnTo>
                  <a:pt x="994496" y="1691407"/>
                </a:lnTo>
                <a:lnTo>
                  <a:pt x="947652" y="1697979"/>
                </a:lnTo>
                <a:lnTo>
                  <a:pt x="900029" y="1701975"/>
                </a:lnTo>
                <a:lnTo>
                  <a:pt x="851700" y="1703324"/>
                </a:lnTo>
                <a:lnTo>
                  <a:pt x="803369" y="1701975"/>
                </a:lnTo>
                <a:lnTo>
                  <a:pt x="755746" y="1697979"/>
                </a:lnTo>
                <a:lnTo>
                  <a:pt x="708902" y="1691407"/>
                </a:lnTo>
                <a:lnTo>
                  <a:pt x="662909" y="1682330"/>
                </a:lnTo>
                <a:lnTo>
                  <a:pt x="617839" y="1670821"/>
                </a:lnTo>
                <a:lnTo>
                  <a:pt x="573764" y="1656950"/>
                </a:lnTo>
                <a:lnTo>
                  <a:pt x="530756" y="1640791"/>
                </a:lnTo>
                <a:lnTo>
                  <a:pt x="488886" y="1622415"/>
                </a:lnTo>
                <a:lnTo>
                  <a:pt x="448227" y="1601894"/>
                </a:lnTo>
                <a:lnTo>
                  <a:pt x="408851" y="1579300"/>
                </a:lnTo>
                <a:lnTo>
                  <a:pt x="370829" y="1554704"/>
                </a:lnTo>
                <a:lnTo>
                  <a:pt x="334233" y="1528179"/>
                </a:lnTo>
                <a:lnTo>
                  <a:pt x="299136" y="1499796"/>
                </a:lnTo>
                <a:lnTo>
                  <a:pt x="265609" y="1469627"/>
                </a:lnTo>
                <a:lnTo>
                  <a:pt x="233723" y="1437744"/>
                </a:lnTo>
                <a:lnTo>
                  <a:pt x="203552" y="1404219"/>
                </a:lnTo>
                <a:lnTo>
                  <a:pt x="175166" y="1369124"/>
                </a:lnTo>
                <a:lnTo>
                  <a:pt x="148638" y="1332531"/>
                </a:lnTo>
                <a:lnTo>
                  <a:pt x="124039" y="1294511"/>
                </a:lnTo>
                <a:lnTo>
                  <a:pt x="101442" y="1255136"/>
                </a:lnTo>
                <a:lnTo>
                  <a:pt x="80919" y="1214479"/>
                </a:lnTo>
                <a:lnTo>
                  <a:pt x="62541" y="1172610"/>
                </a:lnTo>
                <a:lnTo>
                  <a:pt x="46379" y="1129603"/>
                </a:lnTo>
                <a:lnTo>
                  <a:pt x="32507" y="1085528"/>
                </a:lnTo>
                <a:lnTo>
                  <a:pt x="20996" y="1040458"/>
                </a:lnTo>
                <a:lnTo>
                  <a:pt x="11918" y="994465"/>
                </a:lnTo>
                <a:lnTo>
                  <a:pt x="5345" y="947619"/>
                </a:lnTo>
                <a:lnTo>
                  <a:pt x="1348" y="899994"/>
                </a:lnTo>
                <a:lnTo>
                  <a:pt x="0" y="851662"/>
                </a:lnTo>
                <a:close/>
              </a:path>
            </a:pathLst>
          </a:custGeom>
          <a:noFill/>
          <a:ln w="27305">
            <a:solidFill>
              <a:srgbClr val="FFF6D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4" name="object 6"/>
          <p:cNvSpPr>
            <a:spLocks noChangeArrowheads="1"/>
          </p:cNvSpPr>
          <p:nvPr/>
        </p:nvSpPr>
        <p:spPr bwMode="auto">
          <a:xfrm>
            <a:off x="1693864" y="1044576"/>
            <a:ext cx="1158875" cy="11525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5" name="object 7"/>
          <p:cNvSpPr>
            <a:spLocks noChangeArrowheads="1"/>
          </p:cNvSpPr>
          <p:nvPr/>
        </p:nvSpPr>
        <p:spPr bwMode="auto">
          <a:xfrm>
            <a:off x="1711326" y="1050925"/>
            <a:ext cx="1116013" cy="11112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6" name="object 8"/>
          <p:cNvSpPr>
            <a:spLocks/>
          </p:cNvSpPr>
          <p:nvPr/>
        </p:nvSpPr>
        <p:spPr bwMode="auto">
          <a:xfrm>
            <a:off x="1711325" y="1050925"/>
            <a:ext cx="1117600" cy="1111250"/>
          </a:xfrm>
          <a:custGeom>
            <a:avLst/>
            <a:gdLst>
              <a:gd name="T0" fmla="*/ 154102 w 1116965"/>
              <a:gd name="T1" fmla="*/ 163990 h 1111885"/>
              <a:gd name="T2" fmla="*/ 225776 w 1116965"/>
              <a:gd name="T3" fmla="*/ 104118 h 1111885"/>
              <a:gd name="T4" fmla="*/ 305557 w 1116965"/>
              <a:gd name="T5" fmla="*/ 57602 h 1111885"/>
              <a:gd name="T6" fmla="*/ 391507 w 1116965"/>
              <a:gd name="T7" fmla="*/ 24631 h 1111885"/>
              <a:gd name="T8" fmla="*/ 481693 w 1116965"/>
              <a:gd name="T9" fmla="*/ 5360 h 1111885"/>
              <a:gd name="T10" fmla="*/ 574173 w 1116965"/>
              <a:gd name="T11" fmla="*/ 0 h 1111885"/>
              <a:gd name="T12" fmla="*/ 667016 w 1116965"/>
              <a:gd name="T13" fmla="*/ 8740 h 1111885"/>
              <a:gd name="T14" fmla="*/ 758280 w 1116965"/>
              <a:gd name="T15" fmla="*/ 31757 h 1111885"/>
              <a:gd name="T16" fmla="*/ 846035 w 1116965"/>
              <a:gd name="T17" fmla="*/ 69230 h 1111885"/>
              <a:gd name="T18" fmla="*/ 928337 w 1116965"/>
              <a:gd name="T19" fmla="*/ 121361 h 1111885"/>
              <a:gd name="T20" fmla="*/ 1000394 w 1116965"/>
              <a:gd name="T21" fmla="*/ 185620 h 1111885"/>
              <a:gd name="T22" fmla="*/ 1058533 w 1116965"/>
              <a:gd name="T23" fmla="*/ 258144 h 1111885"/>
              <a:gd name="T24" fmla="*/ 1102516 w 1116965"/>
              <a:gd name="T25" fmla="*/ 337109 h 1111885"/>
              <a:gd name="T26" fmla="*/ 1132112 w 1116965"/>
              <a:gd name="T27" fmla="*/ 420691 h 1111885"/>
              <a:gd name="T28" fmla="*/ 1147079 w 1116965"/>
              <a:gd name="T29" fmla="*/ 507062 h 1111885"/>
              <a:gd name="T30" fmla="*/ 1147186 w 1116965"/>
              <a:gd name="T31" fmla="*/ 594393 h 1111885"/>
              <a:gd name="T32" fmla="*/ 1132194 w 1116965"/>
              <a:gd name="T33" fmla="*/ 680864 h 1111885"/>
              <a:gd name="T34" fmla="*/ 1101871 w 1116965"/>
              <a:gd name="T35" fmla="*/ 764647 h 1111885"/>
              <a:gd name="T36" fmla="*/ 1055983 w 1116965"/>
              <a:gd name="T37" fmla="*/ 843912 h 1111885"/>
              <a:gd name="T38" fmla="*/ 994924 w 1116965"/>
              <a:gd name="T39" fmla="*/ 916165 h 1111885"/>
              <a:gd name="T40" fmla="*/ 923252 w 1116965"/>
              <a:gd name="T41" fmla="*/ 976041 h 1111885"/>
              <a:gd name="T42" fmla="*/ 843473 w 1116965"/>
              <a:gd name="T43" fmla="*/ 1022575 h 1111885"/>
              <a:gd name="T44" fmla="*/ 757524 w 1116965"/>
              <a:gd name="T45" fmla="*/ 1055574 h 1111885"/>
              <a:gd name="T46" fmla="*/ 667341 w 1116965"/>
              <a:gd name="T47" fmla="*/ 1074855 h 1111885"/>
              <a:gd name="T48" fmla="*/ 574861 w 1116965"/>
              <a:gd name="T49" fmla="*/ 1080230 h 1111885"/>
              <a:gd name="T50" fmla="*/ 482019 w 1116965"/>
              <a:gd name="T51" fmla="*/ 1071510 h 1111885"/>
              <a:gd name="T52" fmla="*/ 390755 w 1116965"/>
              <a:gd name="T53" fmla="*/ 1048510 h 1111885"/>
              <a:gd name="T54" fmla="*/ 302999 w 1116965"/>
              <a:gd name="T55" fmla="*/ 1011044 h 1111885"/>
              <a:gd name="T56" fmla="*/ 220691 w 1116965"/>
              <a:gd name="T57" fmla="*/ 958914 h 1111885"/>
              <a:gd name="T58" fmla="*/ 148631 w 1116965"/>
              <a:gd name="T59" fmla="*/ 894657 h 1111885"/>
              <a:gd name="T60" fmla="*/ 90487 w 1116965"/>
              <a:gd name="T61" fmla="*/ 822131 h 1111885"/>
              <a:gd name="T62" fmla="*/ 46498 w 1116965"/>
              <a:gd name="T63" fmla="*/ 743162 h 1111885"/>
              <a:gd name="T64" fmla="*/ 16895 w 1116965"/>
              <a:gd name="T65" fmla="*/ 659576 h 1111885"/>
              <a:gd name="T66" fmla="*/ 1923 w 1116965"/>
              <a:gd name="T67" fmla="*/ 573198 h 1111885"/>
              <a:gd name="T68" fmla="*/ 1817 w 1116965"/>
              <a:gd name="T69" fmla="*/ 485851 h 1111885"/>
              <a:gd name="T70" fmla="*/ 16796 w 1116965"/>
              <a:gd name="T71" fmla="*/ 399364 h 1111885"/>
              <a:gd name="T72" fmla="*/ 47138 w 1116965"/>
              <a:gd name="T73" fmla="*/ 315559 h 1111885"/>
              <a:gd name="T74" fmla="*/ 93048 w 1116965"/>
              <a:gd name="T75" fmla="*/ 236260 h 11118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6965" h="1111885">
                <a:moveTo>
                  <a:pt x="118497" y="204634"/>
                </a:moveTo>
                <a:lnTo>
                  <a:pt x="149786" y="168741"/>
                </a:lnTo>
                <a:lnTo>
                  <a:pt x="183516" y="136234"/>
                </a:lnTo>
                <a:lnTo>
                  <a:pt x="219451" y="107137"/>
                </a:lnTo>
                <a:lnTo>
                  <a:pt x="257356" y="81474"/>
                </a:lnTo>
                <a:lnTo>
                  <a:pt x="296996" y="59270"/>
                </a:lnTo>
                <a:lnTo>
                  <a:pt x="338136" y="40547"/>
                </a:lnTo>
                <a:lnTo>
                  <a:pt x="380539" y="25331"/>
                </a:lnTo>
                <a:lnTo>
                  <a:pt x="423971" y="13644"/>
                </a:lnTo>
                <a:lnTo>
                  <a:pt x="468197" y="5510"/>
                </a:lnTo>
                <a:lnTo>
                  <a:pt x="512980" y="954"/>
                </a:lnTo>
                <a:lnTo>
                  <a:pt x="558087" y="0"/>
                </a:lnTo>
                <a:lnTo>
                  <a:pt x="603281" y="2670"/>
                </a:lnTo>
                <a:lnTo>
                  <a:pt x="648328" y="8990"/>
                </a:lnTo>
                <a:lnTo>
                  <a:pt x="692991" y="18983"/>
                </a:lnTo>
                <a:lnTo>
                  <a:pt x="737036" y="32672"/>
                </a:lnTo>
                <a:lnTo>
                  <a:pt x="780228" y="50083"/>
                </a:lnTo>
                <a:lnTo>
                  <a:pt x="822331" y="71238"/>
                </a:lnTo>
                <a:lnTo>
                  <a:pt x="863109" y="96162"/>
                </a:lnTo>
                <a:lnTo>
                  <a:pt x="902328" y="124878"/>
                </a:lnTo>
                <a:lnTo>
                  <a:pt x="939023" y="156757"/>
                </a:lnTo>
                <a:lnTo>
                  <a:pt x="972366" y="190998"/>
                </a:lnTo>
                <a:lnTo>
                  <a:pt x="1002326" y="227366"/>
                </a:lnTo>
                <a:lnTo>
                  <a:pt x="1028875" y="265625"/>
                </a:lnTo>
                <a:lnTo>
                  <a:pt x="1051985" y="305541"/>
                </a:lnTo>
                <a:lnTo>
                  <a:pt x="1071627" y="346879"/>
                </a:lnTo>
                <a:lnTo>
                  <a:pt x="1087772" y="389404"/>
                </a:lnTo>
                <a:lnTo>
                  <a:pt x="1100392" y="432881"/>
                </a:lnTo>
                <a:lnTo>
                  <a:pt x="1109458" y="477076"/>
                </a:lnTo>
                <a:lnTo>
                  <a:pt x="1114941" y="521754"/>
                </a:lnTo>
                <a:lnTo>
                  <a:pt x="1116813" y="566679"/>
                </a:lnTo>
                <a:lnTo>
                  <a:pt x="1115045" y="611617"/>
                </a:lnTo>
                <a:lnTo>
                  <a:pt x="1109608" y="656333"/>
                </a:lnTo>
                <a:lnTo>
                  <a:pt x="1100474" y="700593"/>
                </a:lnTo>
                <a:lnTo>
                  <a:pt x="1087614" y="744160"/>
                </a:lnTo>
                <a:lnTo>
                  <a:pt x="1070999" y="786801"/>
                </a:lnTo>
                <a:lnTo>
                  <a:pt x="1050601" y="828281"/>
                </a:lnTo>
                <a:lnTo>
                  <a:pt x="1026391" y="868365"/>
                </a:lnTo>
                <a:lnTo>
                  <a:pt x="998340" y="906817"/>
                </a:lnTo>
                <a:lnTo>
                  <a:pt x="967050" y="942711"/>
                </a:lnTo>
                <a:lnTo>
                  <a:pt x="933321" y="975221"/>
                </a:lnTo>
                <a:lnTo>
                  <a:pt x="897386" y="1004323"/>
                </a:lnTo>
                <a:lnTo>
                  <a:pt x="859481" y="1029991"/>
                </a:lnTo>
                <a:lnTo>
                  <a:pt x="819842" y="1052203"/>
                </a:lnTo>
                <a:lnTo>
                  <a:pt x="778703" y="1070934"/>
                </a:lnTo>
                <a:lnTo>
                  <a:pt x="736301" y="1086160"/>
                </a:lnTo>
                <a:lnTo>
                  <a:pt x="692869" y="1097856"/>
                </a:lnTo>
                <a:lnTo>
                  <a:pt x="648644" y="1105999"/>
                </a:lnTo>
                <a:lnTo>
                  <a:pt x="603861" y="1110565"/>
                </a:lnTo>
                <a:lnTo>
                  <a:pt x="558755" y="1111530"/>
                </a:lnTo>
                <a:lnTo>
                  <a:pt x="513561" y="1108869"/>
                </a:lnTo>
                <a:lnTo>
                  <a:pt x="468514" y="1102558"/>
                </a:lnTo>
                <a:lnTo>
                  <a:pt x="423851" y="1092574"/>
                </a:lnTo>
                <a:lnTo>
                  <a:pt x="379805" y="1078891"/>
                </a:lnTo>
                <a:lnTo>
                  <a:pt x="336613" y="1061487"/>
                </a:lnTo>
                <a:lnTo>
                  <a:pt x="294509" y="1040336"/>
                </a:lnTo>
                <a:lnTo>
                  <a:pt x="253729" y="1015415"/>
                </a:lnTo>
                <a:lnTo>
                  <a:pt x="214509" y="986700"/>
                </a:lnTo>
                <a:lnTo>
                  <a:pt x="177813" y="954821"/>
                </a:lnTo>
                <a:lnTo>
                  <a:pt x="144469" y="920580"/>
                </a:lnTo>
                <a:lnTo>
                  <a:pt x="114507" y="884212"/>
                </a:lnTo>
                <a:lnTo>
                  <a:pt x="87955" y="845952"/>
                </a:lnTo>
                <a:lnTo>
                  <a:pt x="64843" y="806035"/>
                </a:lnTo>
                <a:lnTo>
                  <a:pt x="45198" y="764695"/>
                </a:lnTo>
                <a:lnTo>
                  <a:pt x="29050" y="722168"/>
                </a:lnTo>
                <a:lnTo>
                  <a:pt x="16427" y="678687"/>
                </a:lnTo>
                <a:lnTo>
                  <a:pt x="7358" y="634488"/>
                </a:lnTo>
                <a:lnTo>
                  <a:pt x="1873" y="589806"/>
                </a:lnTo>
                <a:lnTo>
                  <a:pt x="0" y="544874"/>
                </a:lnTo>
                <a:lnTo>
                  <a:pt x="1767" y="499929"/>
                </a:lnTo>
                <a:lnTo>
                  <a:pt x="7203" y="455204"/>
                </a:lnTo>
                <a:lnTo>
                  <a:pt x="16338" y="410935"/>
                </a:lnTo>
                <a:lnTo>
                  <a:pt x="29201" y="367355"/>
                </a:lnTo>
                <a:lnTo>
                  <a:pt x="45819" y="324701"/>
                </a:lnTo>
                <a:lnTo>
                  <a:pt x="66221" y="283206"/>
                </a:lnTo>
                <a:lnTo>
                  <a:pt x="90438" y="243105"/>
                </a:lnTo>
                <a:lnTo>
                  <a:pt x="118497" y="204634"/>
                </a:lnTo>
                <a:close/>
              </a:path>
            </a:pathLst>
          </a:custGeom>
          <a:noFill/>
          <a:ln w="12700">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7" name="object 9"/>
          <p:cNvSpPr>
            <a:spLocks/>
          </p:cNvSpPr>
          <p:nvPr/>
        </p:nvSpPr>
        <p:spPr bwMode="auto">
          <a:xfrm>
            <a:off x="1841501" y="1181100"/>
            <a:ext cx="855663" cy="850900"/>
          </a:xfrm>
          <a:custGeom>
            <a:avLst/>
            <a:gdLst>
              <a:gd name="T0" fmla="*/ 88185 w 855980"/>
              <a:gd name="T1" fmla="*/ 161059 h 850264"/>
              <a:gd name="T2" fmla="*/ 62064 w 855980"/>
              <a:gd name="T3" fmla="*/ 199899 h 850264"/>
              <a:gd name="T4" fmla="*/ 40563 w 855980"/>
              <a:gd name="T5" fmla="*/ 240754 h 850264"/>
              <a:gd name="T6" fmla="*/ 23638 w 855980"/>
              <a:gd name="T7" fmla="*/ 283243 h 850264"/>
              <a:gd name="T8" fmla="*/ 11291 w 855980"/>
              <a:gd name="T9" fmla="*/ 326987 h 850264"/>
              <a:gd name="T10" fmla="*/ 3427 w 855980"/>
              <a:gd name="T11" fmla="*/ 371610 h 850264"/>
              <a:gd name="T12" fmla="*/ 0 w 855980"/>
              <a:gd name="T13" fmla="*/ 416727 h 850264"/>
              <a:gd name="T14" fmla="*/ 1013 w 855980"/>
              <a:gd name="T15" fmla="*/ 461963 h 850264"/>
              <a:gd name="T16" fmla="*/ 6370 w 855980"/>
              <a:gd name="T17" fmla="*/ 506939 h 850264"/>
              <a:gd name="T18" fmla="*/ 16027 w 855980"/>
              <a:gd name="T19" fmla="*/ 551272 h 850264"/>
              <a:gd name="T20" fmla="*/ 29986 w 855980"/>
              <a:gd name="T21" fmla="*/ 594580 h 850264"/>
              <a:gd name="T22" fmla="*/ 48152 w 855980"/>
              <a:gd name="T23" fmla="*/ 636492 h 850264"/>
              <a:gd name="T24" fmla="*/ 70517 w 855980"/>
              <a:gd name="T25" fmla="*/ 676624 h 850264"/>
              <a:gd name="T26" fmla="*/ 97011 w 855980"/>
              <a:gd name="T27" fmla="*/ 714596 h 850264"/>
              <a:gd name="T28" fmla="*/ 127592 w 855980"/>
              <a:gd name="T29" fmla="*/ 750029 h 850264"/>
              <a:gd name="T30" fmla="*/ 162228 w 855980"/>
              <a:gd name="T31" fmla="*/ 782546 h 850264"/>
              <a:gd name="T32" fmla="*/ 199890 w 855980"/>
              <a:gd name="T33" fmla="*/ 811050 h 850264"/>
              <a:gd name="T34" fmla="*/ 239337 w 855980"/>
              <a:gd name="T35" fmla="*/ 834735 h 850264"/>
              <a:gd name="T36" fmla="*/ 280220 w 855980"/>
              <a:gd name="T37" fmla="*/ 853637 h 850264"/>
              <a:gd name="T38" fmla="*/ 322178 w 855980"/>
              <a:gd name="T39" fmla="*/ 867794 h 850264"/>
              <a:gd name="T40" fmla="*/ 364847 w 855980"/>
              <a:gd name="T41" fmla="*/ 877242 h 850264"/>
              <a:gd name="T42" fmla="*/ 407869 w 855980"/>
              <a:gd name="T43" fmla="*/ 882020 h 850264"/>
              <a:gd name="T44" fmla="*/ 450887 w 855980"/>
              <a:gd name="T45" fmla="*/ 882168 h 850264"/>
              <a:gd name="T46" fmla="*/ 493538 w 855980"/>
              <a:gd name="T47" fmla="*/ 877720 h 850264"/>
              <a:gd name="T48" fmla="*/ 535465 w 855980"/>
              <a:gd name="T49" fmla="*/ 868714 h 850264"/>
              <a:gd name="T50" fmla="*/ 576308 w 855980"/>
              <a:gd name="T51" fmla="*/ 855190 h 850264"/>
              <a:gd name="T52" fmla="*/ 615706 w 855980"/>
              <a:gd name="T53" fmla="*/ 837185 h 850264"/>
              <a:gd name="T54" fmla="*/ 653302 w 855980"/>
              <a:gd name="T55" fmla="*/ 814738 h 850264"/>
              <a:gd name="T56" fmla="*/ 688732 w 855980"/>
              <a:gd name="T57" fmla="*/ 787884 h 850264"/>
              <a:gd name="T58" fmla="*/ 721639 w 855980"/>
              <a:gd name="T59" fmla="*/ 756661 h 850264"/>
              <a:gd name="T60" fmla="*/ 751665 w 855980"/>
              <a:gd name="T61" fmla="*/ 721108 h 850264"/>
              <a:gd name="T62" fmla="*/ 777801 w 855980"/>
              <a:gd name="T63" fmla="*/ 682245 h 850264"/>
              <a:gd name="T64" fmla="*/ 799301 w 855980"/>
              <a:gd name="T65" fmla="*/ 641374 h 850264"/>
              <a:gd name="T66" fmla="*/ 816211 w 855980"/>
              <a:gd name="T67" fmla="*/ 598873 h 850264"/>
              <a:gd name="T68" fmla="*/ 828579 w 855980"/>
              <a:gd name="T69" fmla="*/ 555123 h 850264"/>
              <a:gd name="T70" fmla="*/ 836448 w 855980"/>
              <a:gd name="T71" fmla="*/ 510499 h 850264"/>
              <a:gd name="T72" fmla="*/ 839862 w 855980"/>
              <a:gd name="T73" fmla="*/ 465382 h 850264"/>
              <a:gd name="T74" fmla="*/ 838869 w 855980"/>
              <a:gd name="T75" fmla="*/ 420151 h 850264"/>
              <a:gd name="T76" fmla="*/ 833511 w 855980"/>
              <a:gd name="T77" fmla="*/ 375184 h 850264"/>
              <a:gd name="T78" fmla="*/ 823836 w 855980"/>
              <a:gd name="T79" fmla="*/ 330859 h 850264"/>
              <a:gd name="T80" fmla="*/ 809889 w 855980"/>
              <a:gd name="T81" fmla="*/ 287556 h 850264"/>
              <a:gd name="T82" fmla="*/ 791712 w 855980"/>
              <a:gd name="T83" fmla="*/ 245653 h 850264"/>
              <a:gd name="T84" fmla="*/ 769354 w 855980"/>
              <a:gd name="T85" fmla="*/ 205530 h 850264"/>
              <a:gd name="T86" fmla="*/ 742859 w 855980"/>
              <a:gd name="T87" fmla="*/ 167564 h 850264"/>
              <a:gd name="T88" fmla="*/ 712270 w 855980"/>
              <a:gd name="T89" fmla="*/ 132137 h 850264"/>
              <a:gd name="T90" fmla="*/ 677636 w 855980"/>
              <a:gd name="T91" fmla="*/ 99622 h 850264"/>
              <a:gd name="T92" fmla="*/ 639976 w 855980"/>
              <a:gd name="T93" fmla="*/ 71118 h 850264"/>
              <a:gd name="T94" fmla="*/ 600523 w 855980"/>
              <a:gd name="T95" fmla="*/ 47429 h 850264"/>
              <a:gd name="T96" fmla="*/ 559638 w 855980"/>
              <a:gd name="T97" fmla="*/ 28533 h 850264"/>
              <a:gd name="T98" fmla="*/ 517681 w 855980"/>
              <a:gd name="T99" fmla="*/ 14376 h 850264"/>
              <a:gd name="T100" fmla="*/ 475010 w 855980"/>
              <a:gd name="T101" fmla="*/ 4944 h 850264"/>
              <a:gd name="T102" fmla="*/ 431985 w 855980"/>
              <a:gd name="T103" fmla="*/ 141 h 850264"/>
              <a:gd name="T104" fmla="*/ 388968 w 855980"/>
              <a:gd name="T105" fmla="*/ 0 h 850264"/>
              <a:gd name="T106" fmla="*/ 346315 w 855980"/>
              <a:gd name="T107" fmla="*/ 4434 h 850264"/>
              <a:gd name="T108" fmla="*/ 304387 w 855980"/>
              <a:gd name="T109" fmla="*/ 13459 h 850264"/>
              <a:gd name="T110" fmla="*/ 263544 w 855980"/>
              <a:gd name="T111" fmla="*/ 26981 h 850264"/>
              <a:gd name="T112" fmla="*/ 224149 w 855980"/>
              <a:gd name="T113" fmla="*/ 44981 h 850264"/>
              <a:gd name="T114" fmla="*/ 186554 w 855980"/>
              <a:gd name="T115" fmla="*/ 67430 h 850264"/>
              <a:gd name="T116" fmla="*/ 151120 w 855980"/>
              <a:gd name="T117" fmla="*/ 94281 h 850264"/>
              <a:gd name="T118" fmla="*/ 118216 w 855980"/>
              <a:gd name="T119" fmla="*/ 125508 h 850264"/>
              <a:gd name="T120" fmla="*/ 88185 w 855980"/>
              <a:gd name="T121" fmla="*/ 161059 h 8502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55980" h="850264">
                <a:moveTo>
                  <a:pt x="89835" y="155150"/>
                </a:moveTo>
                <a:lnTo>
                  <a:pt x="63214" y="192564"/>
                </a:lnTo>
                <a:lnTo>
                  <a:pt x="41313" y="231919"/>
                </a:lnTo>
                <a:lnTo>
                  <a:pt x="24088" y="272849"/>
                </a:lnTo>
                <a:lnTo>
                  <a:pt x="11491" y="314989"/>
                </a:lnTo>
                <a:lnTo>
                  <a:pt x="3477" y="357973"/>
                </a:lnTo>
                <a:lnTo>
                  <a:pt x="0" y="401436"/>
                </a:lnTo>
                <a:lnTo>
                  <a:pt x="1013" y="445012"/>
                </a:lnTo>
                <a:lnTo>
                  <a:pt x="6470" y="488336"/>
                </a:lnTo>
                <a:lnTo>
                  <a:pt x="16327" y="531041"/>
                </a:lnTo>
                <a:lnTo>
                  <a:pt x="30536" y="572763"/>
                </a:lnTo>
                <a:lnTo>
                  <a:pt x="49052" y="613136"/>
                </a:lnTo>
                <a:lnTo>
                  <a:pt x="71828" y="651795"/>
                </a:lnTo>
                <a:lnTo>
                  <a:pt x="98819" y="688373"/>
                </a:lnTo>
                <a:lnTo>
                  <a:pt x="129978" y="722506"/>
                </a:lnTo>
                <a:lnTo>
                  <a:pt x="165260" y="753828"/>
                </a:lnTo>
                <a:lnTo>
                  <a:pt x="203623" y="781288"/>
                </a:lnTo>
                <a:lnTo>
                  <a:pt x="243811" y="804104"/>
                </a:lnTo>
                <a:lnTo>
                  <a:pt x="285458" y="822312"/>
                </a:lnTo>
                <a:lnTo>
                  <a:pt x="328199" y="835949"/>
                </a:lnTo>
                <a:lnTo>
                  <a:pt x="371666" y="845051"/>
                </a:lnTo>
                <a:lnTo>
                  <a:pt x="415493" y="849655"/>
                </a:lnTo>
                <a:lnTo>
                  <a:pt x="459315" y="849796"/>
                </a:lnTo>
                <a:lnTo>
                  <a:pt x="502764" y="845511"/>
                </a:lnTo>
                <a:lnTo>
                  <a:pt x="545475" y="836837"/>
                </a:lnTo>
                <a:lnTo>
                  <a:pt x="587081" y="823809"/>
                </a:lnTo>
                <a:lnTo>
                  <a:pt x="627215" y="806465"/>
                </a:lnTo>
                <a:lnTo>
                  <a:pt x="665512" y="784840"/>
                </a:lnTo>
                <a:lnTo>
                  <a:pt x="701606" y="758971"/>
                </a:lnTo>
                <a:lnTo>
                  <a:pt x="735129" y="728894"/>
                </a:lnTo>
                <a:lnTo>
                  <a:pt x="765716" y="694646"/>
                </a:lnTo>
                <a:lnTo>
                  <a:pt x="792339" y="657209"/>
                </a:lnTo>
                <a:lnTo>
                  <a:pt x="814242" y="617838"/>
                </a:lnTo>
                <a:lnTo>
                  <a:pt x="831469" y="576897"/>
                </a:lnTo>
                <a:lnTo>
                  <a:pt x="844067" y="534752"/>
                </a:lnTo>
                <a:lnTo>
                  <a:pt x="852083" y="491766"/>
                </a:lnTo>
                <a:lnTo>
                  <a:pt x="855561" y="448304"/>
                </a:lnTo>
                <a:lnTo>
                  <a:pt x="854549" y="404733"/>
                </a:lnTo>
                <a:lnTo>
                  <a:pt x="849091" y="361416"/>
                </a:lnTo>
                <a:lnTo>
                  <a:pt x="839236" y="318718"/>
                </a:lnTo>
                <a:lnTo>
                  <a:pt x="825027" y="277004"/>
                </a:lnTo>
                <a:lnTo>
                  <a:pt x="806511" y="236639"/>
                </a:lnTo>
                <a:lnTo>
                  <a:pt x="783735" y="197988"/>
                </a:lnTo>
                <a:lnTo>
                  <a:pt x="756745" y="161416"/>
                </a:lnTo>
                <a:lnTo>
                  <a:pt x="725585" y="127288"/>
                </a:lnTo>
                <a:lnTo>
                  <a:pt x="690303" y="95968"/>
                </a:lnTo>
                <a:lnTo>
                  <a:pt x="651938" y="68508"/>
                </a:lnTo>
                <a:lnTo>
                  <a:pt x="611748" y="45692"/>
                </a:lnTo>
                <a:lnTo>
                  <a:pt x="570099" y="27483"/>
                </a:lnTo>
                <a:lnTo>
                  <a:pt x="527357" y="13846"/>
                </a:lnTo>
                <a:lnTo>
                  <a:pt x="483888" y="4744"/>
                </a:lnTo>
                <a:lnTo>
                  <a:pt x="440060" y="141"/>
                </a:lnTo>
                <a:lnTo>
                  <a:pt x="396238" y="0"/>
                </a:lnTo>
                <a:lnTo>
                  <a:pt x="352788" y="4284"/>
                </a:lnTo>
                <a:lnTo>
                  <a:pt x="310077" y="12959"/>
                </a:lnTo>
                <a:lnTo>
                  <a:pt x="268470" y="25986"/>
                </a:lnTo>
                <a:lnTo>
                  <a:pt x="228336" y="43330"/>
                </a:lnTo>
                <a:lnTo>
                  <a:pt x="190038" y="64955"/>
                </a:lnTo>
                <a:lnTo>
                  <a:pt x="153945" y="90824"/>
                </a:lnTo>
                <a:lnTo>
                  <a:pt x="120422" y="120901"/>
                </a:lnTo>
                <a:lnTo>
                  <a:pt x="89835" y="155150"/>
                </a:lnTo>
                <a:close/>
              </a:path>
            </a:pathLst>
          </a:custGeom>
          <a:noFill/>
          <a:ln w="12700">
            <a:solidFill>
              <a:srgbClr val="C6B79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8" name="object 11"/>
          <p:cNvSpPr>
            <a:spLocks noChangeArrowheads="1"/>
          </p:cNvSpPr>
          <p:nvPr/>
        </p:nvSpPr>
        <p:spPr bwMode="auto">
          <a:xfrm>
            <a:off x="2459039" y="0"/>
            <a:ext cx="155575" cy="6858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19" name="object 12"/>
          <p:cNvSpPr>
            <a:spLocks noChangeArrowheads="1"/>
          </p:cNvSpPr>
          <p:nvPr/>
        </p:nvSpPr>
        <p:spPr bwMode="auto">
          <a:xfrm>
            <a:off x="2551113" y="3387725"/>
            <a:ext cx="82550" cy="825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20" name="object 13"/>
          <p:cNvSpPr>
            <a:spLocks/>
          </p:cNvSpPr>
          <p:nvPr/>
        </p:nvSpPr>
        <p:spPr bwMode="auto">
          <a:xfrm>
            <a:off x="2538414" y="0"/>
            <a:ext cx="73025" cy="6858000"/>
          </a:xfrm>
          <a:custGeom>
            <a:avLst/>
            <a:gdLst>
              <a:gd name="T0" fmla="*/ 0 w 73025"/>
              <a:gd name="T1" fmla="*/ 6858000 h 6858000"/>
              <a:gd name="T2" fmla="*/ 73025 w 73025"/>
              <a:gd name="T3" fmla="*/ 6858000 h 6858000"/>
              <a:gd name="T4" fmla="*/ 73025 w 73025"/>
              <a:gd name="T5" fmla="*/ 0 h 6858000"/>
              <a:gd name="T6" fmla="*/ 0 w 73025"/>
              <a:gd name="T7" fmla="*/ 0 h 6858000"/>
              <a:gd name="T8" fmla="*/ 0 w 73025"/>
              <a:gd name="T9" fmla="*/ 685800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025" h="6858000">
                <a:moveTo>
                  <a:pt x="0" y="6858000"/>
                </a:moveTo>
                <a:lnTo>
                  <a:pt x="73025" y="6858000"/>
                </a:lnTo>
                <a:lnTo>
                  <a:pt x="73025" y="0"/>
                </a:lnTo>
                <a:lnTo>
                  <a:pt x="0" y="0"/>
                </a:lnTo>
                <a:lnTo>
                  <a:pt x="0" y="6858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021" name="object 16"/>
          <p:cNvSpPr>
            <a:spLocks noGrp="1"/>
          </p:cNvSpPr>
          <p:nvPr>
            <p:ph type="title"/>
          </p:nvPr>
        </p:nvSpPr>
        <p:spPr>
          <a:xfrm>
            <a:off x="2717800" y="381000"/>
            <a:ext cx="7253288" cy="533400"/>
          </a:xfrm>
        </p:spPr>
        <p:txBody>
          <a:bodyPr vert="horz" wrap="square" lIns="0" tIns="0" rIns="0" bIns="0" numCol="1" anchor="ctr" anchorCtr="0" compatLnSpc="1">
            <a:prstTxWarp prst="textNoShape">
              <a:avLst/>
            </a:prstTxWarp>
            <a:spAutoFit/>
          </a:bodyPr>
          <a:lstStyle/>
          <a:p>
            <a:pPr marL="12700"/>
            <a:r>
              <a:rPr lang="it-IT" altLang="it-IT" sz="3500" b="1">
                <a:latin typeface="Calibri" panose="020F0502020204030204" pitchFamily="34" charset="0"/>
              </a:rPr>
              <a:t>Scrittore esperto</a:t>
            </a:r>
          </a:p>
        </p:txBody>
      </p:sp>
      <p:sp>
        <p:nvSpPr>
          <p:cNvPr id="18" name="object 18"/>
          <p:cNvSpPr>
            <a:spLocks noGrp="1"/>
          </p:cNvSpPr>
          <p:nvPr>
            <p:ph type="ftr" sz="quarter" idx="11"/>
          </p:nvPr>
        </p:nvSpPr>
        <p:spPr>
          <a:xfrm>
            <a:off x="7318375" y="6565901"/>
            <a:ext cx="1030288" cy="333425"/>
          </a:xfrm>
        </p:spPr>
        <p:txBody>
          <a:bodyPr vert="horz" wrap="square" lIns="0" tIns="0" rIns="0" bIns="0" numCol="1" rtlCol="0" anchor="t" anchorCtr="0" compatLnSpc="1">
            <a:prstTxWarp prst="textNoShape">
              <a:avLst/>
            </a:prstTxWarp>
            <a:spAutoFit/>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charset="0"/>
                <a:ea typeface="+mn-ea"/>
                <a:cs typeface="Arial" charset="0"/>
              </a:rPr>
              <a:t>Adriano Grossi 25/9/2018</a:t>
            </a:r>
            <a:endParaRPr kumimoji="0"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3264" name="object 17"/>
          <p:cNvSpPr txBox="1">
            <a:spLocks noChangeArrowheads="1"/>
          </p:cNvSpPr>
          <p:nvPr/>
        </p:nvSpPr>
        <p:spPr bwMode="auto">
          <a:xfrm>
            <a:off x="2697163" y="1490664"/>
            <a:ext cx="77914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2700" marR="0" lvl="0" indent="0" algn="l" defTabSz="914400" rtl="0" eaLnBrk="1" fontAlgn="base" latinLnBrk="0" hangingPunct="1">
              <a:lnSpc>
                <a:spcPct val="100000"/>
              </a:lnSpc>
              <a:spcBef>
                <a:spcPts val="900"/>
              </a:spcBef>
              <a:spcAft>
                <a:spcPct val="0"/>
              </a:spcAft>
              <a:buClr>
                <a:srgbClr val="3891A7"/>
              </a:buClr>
              <a:buSzPct val="79000"/>
              <a:buFont typeface="Wingdings 2" panose="05020102010507070707" pitchFamily="18" charset="2"/>
              <a:buChar char=""/>
              <a:tabLst/>
              <a:defRPr/>
            </a:pPr>
            <a:r>
              <a:rPr kumimoji="0" lang="it-IT" altLang="it-IT" sz="3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Dall’idea di	scrivere “tutto quello  che si sa su…” alla capacità di  “</a:t>
            </a:r>
            <a:r>
              <a:rPr kumimoji="0" lang="it-IT" altLang="it-IT" sz="3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trasformare ciò che si sa</a:t>
            </a:r>
            <a:r>
              <a:rPr kumimoji="0" lang="it-IT" altLang="it-IT" sz="3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 per  trovare una </a:t>
            </a:r>
            <a:r>
              <a:rPr kumimoji="0" lang="it-IT" altLang="it-IT" sz="3600" b="1"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forma </a:t>
            </a:r>
            <a:r>
              <a:rPr kumimoji="0" lang="it-IT" altLang="it-IT" sz="36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t>adeguata ( spazio  redazionale, battute, cartelle; procedere a una  revisione di quanto si credeva di  sapere).</a:t>
            </a:r>
          </a:p>
        </p:txBody>
      </p:sp>
    </p:spTree>
    <p:extLst>
      <p:ext uri="{BB962C8B-B14F-4D97-AF65-F5344CB8AC3E}">
        <p14:creationId xmlns:p14="http://schemas.microsoft.com/office/powerpoint/2010/main" val="756530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64"/>
                                        </p:tgtEl>
                                        <p:attrNameLst>
                                          <p:attrName>style.visibility</p:attrName>
                                        </p:attrNameLst>
                                      </p:cBhvr>
                                      <p:to>
                                        <p:strVal val="visible"/>
                                      </p:to>
                                    </p:set>
                                    <p:anim calcmode="lin" valueType="num">
                                      <p:cBhvr additive="base">
                                        <p:cTn id="7" dur="500" fill="hold"/>
                                        <p:tgtEl>
                                          <p:spTgt spid="53264"/>
                                        </p:tgtEl>
                                        <p:attrNameLst>
                                          <p:attrName>ppt_x</p:attrName>
                                        </p:attrNameLst>
                                      </p:cBhvr>
                                      <p:tavLst>
                                        <p:tav tm="0">
                                          <p:val>
                                            <p:strVal val="#ppt_x"/>
                                          </p:val>
                                        </p:tav>
                                        <p:tav tm="100000">
                                          <p:val>
                                            <p:strVal val="#ppt_x"/>
                                          </p:val>
                                        </p:tav>
                                      </p:tavLst>
                                    </p:anim>
                                    <p:anim calcmode="lin" valueType="num">
                                      <p:cBhvr additive="base">
                                        <p:cTn id="8" dur="500" fill="hold"/>
                                        <p:tgtEl>
                                          <p:spTgt spid="53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429301" y="2483893"/>
            <a:ext cx="8244977" cy="2028967"/>
          </a:xfrm>
          <a:prstGeom prst="rect">
            <a:avLst/>
          </a:prstGeom>
          <a:noFill/>
          <a:ln>
            <a:noFill/>
          </a:ln>
        </p:spPr>
        <p:txBody>
          <a:bodyPr lIns="91425" tIns="45700" rIns="91425" bIns="45700" anchor="ctr" anchorCtr="0">
            <a:noAutofit/>
          </a:bodyPr>
          <a:lstStyle/>
          <a:p>
            <a:pPr marL="342848" lvl="0" indent="-342848" eaLnBrk="0" fontAlgn="base" hangingPunct="0">
              <a:spcBef>
                <a:spcPct val="20000"/>
              </a:spcBef>
              <a:spcAft>
                <a:spcPct val="0"/>
              </a:spcAft>
              <a:buFontTx/>
              <a:buChar char="•"/>
            </a:pPr>
            <a:r>
              <a:rPr lang="it-IT" sz="4000" b="1" dirty="0">
                <a:solidFill>
                  <a:srgbClr val="C00000"/>
                </a:solidFill>
                <a:latin typeface="Tahoma"/>
                <a:ea typeface="Tahoma"/>
                <a:cs typeface="Tahoma"/>
              </a:rPr>
              <a:t>Le fasi ricorsive di produzione</a:t>
            </a:r>
            <a:r>
              <a:rPr lang="it-IT" sz="3200" dirty="0">
                <a:solidFill>
                  <a:srgbClr val="000000"/>
                </a:solidFill>
                <a:latin typeface="Arial"/>
                <a:ea typeface="+mn-ea"/>
                <a:cs typeface="Arial"/>
              </a:rPr>
              <a:t/>
            </a:r>
            <a:br>
              <a:rPr lang="it-IT" sz="3200" dirty="0">
                <a:solidFill>
                  <a:srgbClr val="000000"/>
                </a:solidFill>
                <a:latin typeface="Arial"/>
                <a:ea typeface="+mn-ea"/>
                <a:cs typeface="Arial"/>
              </a:rPr>
            </a:br>
            <a:endParaRPr lang="en-US" sz="4000" b="1" dirty="0">
              <a:solidFill>
                <a:srgbClr val="C00000"/>
              </a:solidFill>
              <a:latin typeface="Tahoma"/>
              <a:ea typeface="Tahoma"/>
              <a:cs typeface="Tahoma"/>
              <a:sym typeface="Tahoma"/>
            </a:endParaRPr>
          </a:p>
        </p:txBody>
      </p:sp>
      <p:sp>
        <p:nvSpPr>
          <p:cNvPr id="2" name="Segnaposto piè di pagina 1"/>
          <p:cNvSpPr>
            <a:spLocks noGrp="1"/>
          </p:cNvSpPr>
          <p:nvPr>
            <p:ph type="ftr" idx="11"/>
          </p:nvPr>
        </p:nvSpPr>
        <p:spPr/>
        <p:txBody>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Arial"/>
                <a:cs typeface="Arial"/>
                <a:sym typeface="Arial"/>
              </a:rPr>
              <a:t>Adriano Grossi 25/9/2018</a:t>
            </a:r>
          </a:p>
        </p:txBody>
      </p:sp>
    </p:spTree>
    <p:extLst>
      <p:ext uri="{BB962C8B-B14F-4D97-AF65-F5344CB8AC3E}">
        <p14:creationId xmlns:p14="http://schemas.microsoft.com/office/powerpoint/2010/main" val="2577251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bject 4"/>
          <p:cNvSpPr>
            <a:spLocks noChangeArrowheads="1"/>
          </p:cNvSpPr>
          <p:nvPr/>
        </p:nvSpPr>
        <p:spPr bwMode="auto">
          <a:xfrm>
            <a:off x="2551113" y="3387725"/>
            <a:ext cx="82550" cy="825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object 6"/>
          <p:cNvSpPr txBox="1">
            <a:spLocks noGrp="1"/>
          </p:cNvSpPr>
          <p:nvPr>
            <p:ph type="title"/>
          </p:nvPr>
        </p:nvSpPr>
        <p:spPr>
          <a:xfrm>
            <a:off x="3021013" y="276424"/>
            <a:ext cx="4876800" cy="615553"/>
          </a:xfrm>
        </p:spPr>
        <p:txBody>
          <a:bodyPr vert="horz" wrap="square" lIns="0" tIns="0" rIns="0" bIns="0" numCol="1" rtlCol="0" anchor="ctr" anchorCtr="0" compatLnSpc="1">
            <a:prstTxWarp prst="textNoShape">
              <a:avLst/>
            </a:prstTxWarp>
            <a:spAutoFit/>
          </a:bodyPr>
          <a:lstStyle/>
          <a:p>
            <a:pPr marL="12700">
              <a:defRPr/>
            </a:pPr>
            <a:r>
              <a:rPr sz="4000" b="1" spc="-20" dirty="0">
                <a:solidFill>
                  <a:srgbClr val="001F5F"/>
                </a:solidFill>
                <a:latin typeface="Calibri"/>
                <a:cs typeface="Calibri"/>
              </a:rPr>
              <a:t>Bereiter </a:t>
            </a:r>
            <a:r>
              <a:rPr sz="4000" b="1" spc="-5" dirty="0">
                <a:solidFill>
                  <a:srgbClr val="001F5F"/>
                </a:solidFill>
                <a:latin typeface="Calibri"/>
                <a:cs typeface="Calibri"/>
              </a:rPr>
              <a:t>&amp;</a:t>
            </a:r>
            <a:r>
              <a:rPr sz="4000" b="1" spc="-25" dirty="0">
                <a:solidFill>
                  <a:srgbClr val="001F5F"/>
                </a:solidFill>
                <a:latin typeface="Calibri"/>
                <a:cs typeface="Calibri"/>
              </a:rPr>
              <a:t> </a:t>
            </a:r>
            <a:r>
              <a:rPr sz="4000" b="1" spc="-10" dirty="0">
                <a:solidFill>
                  <a:srgbClr val="001F5F"/>
                </a:solidFill>
                <a:latin typeface="Calibri"/>
                <a:cs typeface="Calibri"/>
              </a:rPr>
              <a:t>Scardamalia</a:t>
            </a:r>
            <a:endParaRPr sz="4000" dirty="0">
              <a:latin typeface="Calibri"/>
              <a:cs typeface="Calibri"/>
            </a:endParaRPr>
          </a:p>
        </p:txBody>
      </p:sp>
      <p:sp>
        <p:nvSpPr>
          <p:cNvPr id="49156" name="object 7"/>
          <p:cNvSpPr txBox="1">
            <a:spLocks noChangeArrowheads="1"/>
          </p:cNvSpPr>
          <p:nvPr/>
        </p:nvSpPr>
        <p:spPr bwMode="auto">
          <a:xfrm>
            <a:off x="1919289" y="958851"/>
            <a:ext cx="7913687" cy="497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Scuola primaria:</a:t>
            </a:r>
          </a:p>
          <a:p>
            <a:pPr marL="12700" marR="0" lvl="0" indent="0" algn="l" defTabSz="914400" rtl="0" eaLnBrk="1" fontAlgn="base" latinLnBrk="0" hangingPunct="1">
              <a:lnSpc>
                <a:spcPts val="5038"/>
              </a:lnSpc>
              <a:spcBef>
                <a:spcPts val="450"/>
              </a:spcBef>
              <a:spcAft>
                <a:spcPct val="0"/>
              </a:spcAft>
              <a:buClrTx/>
              <a:buSzTx/>
              <a:buFontTx/>
              <a:buNone/>
              <a:tabLst/>
              <a:defRPr/>
            </a:pPr>
            <a:r>
              <a:rPr kumimoji="0" lang="it-IT" altLang="it-IT"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 bambini adattano alla produzione scritta strategie  utilizzate nella produzione orale</a:t>
            </a:r>
          </a:p>
          <a:p>
            <a:pPr marL="12700" marR="0" lvl="0" indent="0" algn="l" defTabSz="914400" rtl="0" eaLnBrk="1" fontAlgn="base" latinLnBrk="0" hangingPunct="1">
              <a:lnSpc>
                <a:spcPct val="100000"/>
              </a:lnSpc>
              <a:spcBef>
                <a:spcPts val="50"/>
              </a:spcBef>
              <a:spcAft>
                <a:spcPct val="0"/>
              </a:spcAft>
              <a:buClrTx/>
              <a:buSzTx/>
              <a:buFontTx/>
              <a:buNone/>
              <a:tabLst/>
              <a:defRPr/>
            </a:pPr>
            <a:endParaRPr kumimoji="0" lang="it-IT" altLang="it-IT" sz="39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12700" marR="0" lvl="0" indent="0" algn="l" defTabSz="914400" rtl="0" eaLnBrk="1" fontAlgn="base" latinLnBrk="0" hangingPunct="1">
              <a:lnSpc>
                <a:spcPct val="150000"/>
              </a:lnSpc>
              <a:spcBef>
                <a:spcPct val="0"/>
              </a:spcBef>
              <a:spcAft>
                <a:spcPct val="0"/>
              </a:spcAft>
              <a:buClrTx/>
              <a:buSzTx/>
              <a:buFontTx/>
              <a:buNone/>
              <a:tabLst/>
              <a:defRPr/>
            </a:pPr>
            <a:r>
              <a:rPr kumimoji="0" lang="it-IT" altLang="it-IT"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Usano una </a:t>
            </a:r>
            <a:r>
              <a:rPr kumimoji="0" lang="it-IT" altLang="it-IT" sz="2800" b="0" i="0" u="sng"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strategia associativa </a:t>
            </a:r>
            <a:r>
              <a:rPr kumimoji="0" lang="it-IT" altLang="it-IT"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it-IT" altLang="it-IT" sz="28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Arial" panose="020B0604020202020204" pitchFamily="34" charset="0"/>
              </a:rPr>
              <a:t>knowledge</a:t>
            </a:r>
            <a:r>
              <a:rPr kumimoji="0" lang="it-IT" altLang="it-IT" sz="28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 </a:t>
            </a:r>
            <a:r>
              <a:rPr kumimoji="0" lang="it-IT" altLang="it-IT" sz="28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Arial" panose="020B0604020202020204" pitchFamily="34" charset="0"/>
              </a:rPr>
              <a:t>telling</a:t>
            </a:r>
            <a:r>
              <a:rPr kumimoji="0" lang="it-IT" altLang="it-IT"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il testo viene  generato informazione per  informazione, o frase per frase, come in una  conversazione includendo elementi non essenziali e pertinenti.</a:t>
            </a:r>
          </a:p>
        </p:txBody>
      </p:sp>
      <p:sp>
        <p:nvSpPr>
          <p:cNvPr id="48133" name="object 9"/>
          <p:cNvSpPr>
            <a:spLocks/>
          </p:cNvSpPr>
          <p:nvPr/>
        </p:nvSpPr>
        <p:spPr bwMode="auto">
          <a:xfrm>
            <a:off x="5305425" y="2816225"/>
            <a:ext cx="571500" cy="571500"/>
          </a:xfrm>
          <a:custGeom>
            <a:avLst/>
            <a:gdLst>
              <a:gd name="T0" fmla="*/ 571500 w 571500"/>
              <a:gd name="T1" fmla="*/ 392811 h 571500"/>
              <a:gd name="T2" fmla="*/ 0 w 571500"/>
              <a:gd name="T3" fmla="*/ 392811 h 571500"/>
              <a:gd name="T4" fmla="*/ 285750 w 571500"/>
              <a:gd name="T5" fmla="*/ 571500 h 571500"/>
              <a:gd name="T6" fmla="*/ 571500 w 571500"/>
              <a:gd name="T7" fmla="*/ 392811 h 571500"/>
              <a:gd name="T8" fmla="*/ 428625 w 571500"/>
              <a:gd name="T9" fmla="*/ 0 h 571500"/>
              <a:gd name="T10" fmla="*/ 142875 w 571500"/>
              <a:gd name="T11" fmla="*/ 0 h 571500"/>
              <a:gd name="T12" fmla="*/ 142875 w 571500"/>
              <a:gd name="T13" fmla="*/ 392811 h 571500"/>
              <a:gd name="T14" fmla="*/ 428625 w 571500"/>
              <a:gd name="T15" fmla="*/ 392811 h 571500"/>
              <a:gd name="T16" fmla="*/ 428625 w 571500"/>
              <a:gd name="T17" fmla="*/ 0 h 571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1500" h="571500">
                <a:moveTo>
                  <a:pt x="571500" y="392811"/>
                </a:moveTo>
                <a:lnTo>
                  <a:pt x="0" y="392811"/>
                </a:lnTo>
                <a:lnTo>
                  <a:pt x="285750" y="571500"/>
                </a:lnTo>
                <a:lnTo>
                  <a:pt x="571500" y="392811"/>
                </a:lnTo>
                <a:close/>
              </a:path>
              <a:path w="571500" h="571500">
                <a:moveTo>
                  <a:pt x="428625" y="0"/>
                </a:moveTo>
                <a:lnTo>
                  <a:pt x="142875" y="0"/>
                </a:lnTo>
                <a:lnTo>
                  <a:pt x="142875" y="392811"/>
                </a:lnTo>
                <a:lnTo>
                  <a:pt x="428625" y="392811"/>
                </a:lnTo>
                <a:lnTo>
                  <a:pt x="428625"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134" name="object 10"/>
          <p:cNvSpPr>
            <a:spLocks/>
          </p:cNvSpPr>
          <p:nvPr/>
        </p:nvSpPr>
        <p:spPr bwMode="auto">
          <a:xfrm>
            <a:off x="5375275" y="3429000"/>
            <a:ext cx="571500" cy="571500"/>
          </a:xfrm>
          <a:custGeom>
            <a:avLst/>
            <a:gdLst>
              <a:gd name="T0" fmla="*/ 142875 w 571500"/>
              <a:gd name="T1" fmla="*/ 0 h 571500"/>
              <a:gd name="T2" fmla="*/ 142875 w 571500"/>
              <a:gd name="T3" fmla="*/ 392811 h 571500"/>
              <a:gd name="T4" fmla="*/ 0 w 571500"/>
              <a:gd name="T5" fmla="*/ 392811 h 571500"/>
              <a:gd name="T6" fmla="*/ 285750 w 571500"/>
              <a:gd name="T7" fmla="*/ 571500 h 571500"/>
              <a:gd name="T8" fmla="*/ 571500 w 571500"/>
              <a:gd name="T9" fmla="*/ 392811 h 571500"/>
              <a:gd name="T10" fmla="*/ 428625 w 571500"/>
              <a:gd name="T11" fmla="*/ 392811 h 571500"/>
              <a:gd name="T12" fmla="*/ 428625 w 571500"/>
              <a:gd name="T13" fmla="*/ 0 h 571500"/>
              <a:gd name="T14" fmla="*/ 142875 w 571500"/>
              <a:gd name="T15" fmla="*/ 0 h 5715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1500" h="571500">
                <a:moveTo>
                  <a:pt x="142875" y="0"/>
                </a:moveTo>
                <a:lnTo>
                  <a:pt x="142875" y="392811"/>
                </a:lnTo>
                <a:lnTo>
                  <a:pt x="0" y="392811"/>
                </a:lnTo>
                <a:lnTo>
                  <a:pt x="285750" y="571500"/>
                </a:lnTo>
                <a:lnTo>
                  <a:pt x="571500" y="392811"/>
                </a:lnTo>
                <a:lnTo>
                  <a:pt x="428625" y="392811"/>
                </a:lnTo>
                <a:lnTo>
                  <a:pt x="428625" y="0"/>
                </a:lnTo>
                <a:lnTo>
                  <a:pt x="142875" y="0"/>
                </a:lnTo>
                <a:close/>
              </a:path>
            </a:pathLst>
          </a:custGeom>
          <a:noFill/>
          <a:ln w="127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object 11"/>
          <p:cNvSpPr>
            <a:spLocks noGrp="1"/>
          </p:cNvSpPr>
          <p:nvPr>
            <p:ph type="ftr" sz="quarter" idx="11"/>
          </p:nvPr>
        </p:nvSpPr>
        <p:spPr>
          <a:xfrm>
            <a:off x="7318375" y="6565901"/>
            <a:ext cx="1030288" cy="333425"/>
          </a:xfrm>
        </p:spPr>
        <p:txBody>
          <a:bodyPr vert="horz" wrap="square" lIns="0" tIns="0" rIns="0" bIns="0" numCol="1" rtlCol="0" anchor="t" anchorCtr="0" compatLnSpc="1">
            <a:prstTxWarp prst="textNoShape">
              <a:avLst/>
            </a:prstTxWarp>
            <a:spAutoFit/>
          </a:bodyPr>
          <a:lstStyle/>
          <a:p>
            <a:pPr marL="12700" marR="0" lvl="0" indent="0" algn="ctr" defTabSz="914400" rtl="0" eaLnBrk="1" fontAlgn="base" latinLnBrk="0" hangingPunct="1">
              <a:lnSpc>
                <a:spcPts val="1310"/>
              </a:lnSpc>
              <a:spcBef>
                <a:spcPct val="0"/>
              </a:spcBef>
              <a:spcAft>
                <a:spcPct val="0"/>
              </a:spcAft>
              <a:buClrTx/>
              <a:buSzTx/>
              <a:buFontTx/>
              <a:buNone/>
              <a:tabLst/>
              <a:defRPr/>
            </a:pPr>
            <a:r>
              <a:rPr kumimoji="0" lang="it-IT" sz="1200" b="0" i="0" u="none" strike="noStrike" kern="1200" cap="none" spc="-5" normalizeH="0" baseline="0" noProof="0">
                <a:ln>
                  <a:noFill/>
                </a:ln>
                <a:solidFill>
                  <a:srgbClr val="B5A787"/>
                </a:solidFill>
                <a:effectLst/>
                <a:uLnTx/>
                <a:uFillTx/>
                <a:latin typeface="Arial" charset="0"/>
                <a:ea typeface="+mn-ea"/>
                <a:cs typeface="Arial" charset="0"/>
              </a:rPr>
              <a:t>Adriano Grossi 25/9/2018</a:t>
            </a:r>
            <a:endParaRPr kumimoji="0"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15553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ppt_x"/>
                                          </p:val>
                                        </p:tav>
                                        <p:tav tm="100000">
                                          <p:val>
                                            <p:strVal val="#ppt_x"/>
                                          </p:val>
                                        </p:tav>
                                      </p:tavLst>
                                    </p:anim>
                                    <p:anim calcmode="lin" valueType="num">
                                      <p:cBhvr additive="base">
                                        <p:cTn id="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marL="357322" marR="4611" lvl="0" indent="-346372" defTabSz="829909" eaLnBrk="1" fontAlgn="auto" hangingPunct="1">
              <a:lnSpc>
                <a:spcPct val="89600"/>
              </a:lnSpc>
              <a:spcBef>
                <a:spcPts val="195"/>
              </a:spcBef>
              <a:spcAft>
                <a:spcPts val="0"/>
              </a:spcAft>
              <a:buNone/>
            </a:pPr>
            <a:r>
              <a:rPr lang="it-IT" sz="4400" kern="1200" spc="703" dirty="0">
                <a:solidFill>
                  <a:prstClr val="black"/>
                </a:solidFill>
                <a:latin typeface="Georgia"/>
                <a:cs typeface="Georgia"/>
              </a:rPr>
              <a:t> </a:t>
            </a:r>
            <a:r>
              <a:rPr lang="it-IT" sz="4400" kern="1200" spc="703" dirty="0" smtClean="0">
                <a:solidFill>
                  <a:prstClr val="black"/>
                </a:solidFill>
                <a:latin typeface="Georgia"/>
                <a:cs typeface="Georgia"/>
              </a:rPr>
              <a:t>Il risultato</a:t>
            </a:r>
            <a:r>
              <a:rPr lang="it-IT" sz="4400" kern="1200" spc="-109" dirty="0" smtClean="0">
                <a:solidFill>
                  <a:prstClr val="black"/>
                </a:solidFill>
                <a:latin typeface="Georgia"/>
                <a:cs typeface="Georgia"/>
              </a:rPr>
              <a:t> </a:t>
            </a:r>
            <a:r>
              <a:rPr lang="it-IT" sz="4400" kern="1200" spc="-103" dirty="0">
                <a:solidFill>
                  <a:prstClr val="black"/>
                </a:solidFill>
                <a:latin typeface="Georgia"/>
                <a:cs typeface="Georgia"/>
              </a:rPr>
              <a:t>finale </a:t>
            </a:r>
            <a:r>
              <a:rPr lang="it-IT" sz="4400" kern="1200" spc="-91" dirty="0">
                <a:solidFill>
                  <a:prstClr val="black"/>
                </a:solidFill>
                <a:latin typeface="Georgia"/>
                <a:cs typeface="Georgia"/>
              </a:rPr>
              <a:t>è </a:t>
            </a:r>
            <a:r>
              <a:rPr lang="it-IT" sz="4400" kern="1200" spc="-113" dirty="0">
                <a:solidFill>
                  <a:prstClr val="black"/>
                </a:solidFill>
                <a:latin typeface="Georgia"/>
                <a:cs typeface="Georgia"/>
              </a:rPr>
              <a:t>un </a:t>
            </a:r>
            <a:r>
              <a:rPr lang="it-IT" sz="4400" kern="1200" spc="-91" dirty="0">
                <a:solidFill>
                  <a:prstClr val="black"/>
                </a:solidFill>
                <a:latin typeface="Georgia"/>
                <a:cs typeface="Georgia"/>
              </a:rPr>
              <a:t>amalgama </a:t>
            </a:r>
            <a:r>
              <a:rPr lang="it-IT" sz="4400" kern="1200" spc="-95" dirty="0">
                <a:solidFill>
                  <a:prstClr val="black"/>
                </a:solidFill>
                <a:latin typeface="Georgia"/>
                <a:cs typeface="Georgia"/>
              </a:rPr>
              <a:t>di idee </a:t>
            </a:r>
            <a:r>
              <a:rPr lang="it-IT" sz="4400" kern="1200" spc="-136" dirty="0">
                <a:solidFill>
                  <a:prstClr val="black"/>
                </a:solidFill>
                <a:latin typeface="Georgia"/>
                <a:cs typeface="Georgia"/>
              </a:rPr>
              <a:t>sconnesse </a:t>
            </a:r>
            <a:r>
              <a:rPr lang="it-IT" sz="4400" kern="1200" spc="-286" dirty="0">
                <a:solidFill>
                  <a:prstClr val="black"/>
                </a:solidFill>
                <a:latin typeface="Georgia"/>
                <a:cs typeface="Georgia"/>
              </a:rPr>
              <a:t>che  </a:t>
            </a:r>
            <a:r>
              <a:rPr lang="it-IT" sz="4400" kern="1200" spc="-109" dirty="0">
                <a:solidFill>
                  <a:prstClr val="black"/>
                </a:solidFill>
                <a:latin typeface="Georgia"/>
                <a:cs typeface="Georgia"/>
              </a:rPr>
              <a:t>non </a:t>
            </a:r>
            <a:r>
              <a:rPr lang="it-IT" sz="4400" kern="1200" spc="-100" dirty="0">
                <a:solidFill>
                  <a:prstClr val="black"/>
                </a:solidFill>
                <a:latin typeface="Georgia"/>
                <a:cs typeface="Georgia"/>
              </a:rPr>
              <a:t>riescono </a:t>
            </a:r>
            <a:r>
              <a:rPr lang="it-IT" sz="4400" kern="1200" spc="-68" dirty="0">
                <a:solidFill>
                  <a:prstClr val="black"/>
                </a:solidFill>
                <a:latin typeface="Georgia"/>
                <a:cs typeface="Georgia"/>
              </a:rPr>
              <a:t>a </a:t>
            </a:r>
            <a:r>
              <a:rPr lang="it-IT" sz="4400" kern="1200" spc="-109" dirty="0">
                <a:solidFill>
                  <a:prstClr val="black"/>
                </a:solidFill>
                <a:latin typeface="Georgia"/>
                <a:cs typeface="Georgia"/>
              </a:rPr>
              <a:t>presentare </a:t>
            </a:r>
            <a:r>
              <a:rPr lang="it-IT" sz="4400" kern="1200" spc="-91" dirty="0">
                <a:solidFill>
                  <a:prstClr val="black"/>
                </a:solidFill>
                <a:latin typeface="Georgia"/>
                <a:cs typeface="Georgia"/>
              </a:rPr>
              <a:t>i </a:t>
            </a:r>
            <a:r>
              <a:rPr lang="it-IT" sz="4400" kern="1200" spc="-109" dirty="0">
                <a:solidFill>
                  <a:prstClr val="black"/>
                </a:solidFill>
                <a:latin typeface="Georgia"/>
                <a:cs typeface="Georgia"/>
              </a:rPr>
              <a:t>pensieri </a:t>
            </a:r>
            <a:r>
              <a:rPr lang="it-IT" sz="4400" kern="1200" spc="-91" dirty="0">
                <a:solidFill>
                  <a:prstClr val="black"/>
                </a:solidFill>
                <a:latin typeface="Georgia"/>
                <a:cs typeface="Georgia"/>
              </a:rPr>
              <a:t>degli </a:t>
            </a:r>
            <a:r>
              <a:rPr lang="it-IT" sz="4400" kern="1200" spc="-103" dirty="0">
                <a:solidFill>
                  <a:prstClr val="black"/>
                </a:solidFill>
                <a:latin typeface="Georgia"/>
                <a:cs typeface="Georgia"/>
              </a:rPr>
              <a:t>scrittori in modo  </a:t>
            </a:r>
            <a:r>
              <a:rPr lang="it-IT" sz="4400" kern="1200" spc="-95" dirty="0">
                <a:solidFill>
                  <a:prstClr val="black"/>
                </a:solidFill>
                <a:latin typeface="Georgia"/>
                <a:cs typeface="Georgia"/>
              </a:rPr>
              <a:t>coerente </a:t>
            </a:r>
            <a:r>
              <a:rPr lang="it-IT" sz="4400" kern="1200" spc="-103" dirty="0">
                <a:solidFill>
                  <a:prstClr val="black"/>
                </a:solidFill>
                <a:latin typeface="Georgia"/>
                <a:cs typeface="Georgia"/>
              </a:rPr>
              <a:t>(</a:t>
            </a:r>
            <a:r>
              <a:rPr lang="it-IT" sz="4400" kern="1200" spc="-103" dirty="0" err="1">
                <a:solidFill>
                  <a:prstClr val="black"/>
                </a:solidFill>
                <a:latin typeface="Georgia"/>
                <a:cs typeface="Georgia"/>
              </a:rPr>
              <a:t>Englert</a:t>
            </a:r>
            <a:r>
              <a:rPr lang="it-IT" sz="4400" kern="1200" spc="-103" dirty="0">
                <a:solidFill>
                  <a:prstClr val="black"/>
                </a:solidFill>
                <a:latin typeface="Georgia"/>
                <a:cs typeface="Georgia"/>
              </a:rPr>
              <a:t>, </a:t>
            </a:r>
            <a:r>
              <a:rPr lang="it-IT" sz="4400" kern="1200" spc="-50" dirty="0">
                <a:solidFill>
                  <a:prstClr val="black"/>
                </a:solidFill>
                <a:latin typeface="Georgia"/>
                <a:cs typeface="Georgia"/>
              </a:rPr>
              <a:t>Zhao, </a:t>
            </a:r>
            <a:r>
              <a:rPr lang="it-IT" sz="4400" kern="1200" spc="-103" dirty="0" err="1">
                <a:solidFill>
                  <a:prstClr val="black"/>
                </a:solidFill>
                <a:latin typeface="Georgia"/>
                <a:cs typeface="Georgia"/>
              </a:rPr>
              <a:t>Dunsmore</a:t>
            </a:r>
            <a:r>
              <a:rPr lang="it-IT" sz="4400" kern="1200" spc="-103" dirty="0">
                <a:solidFill>
                  <a:prstClr val="black"/>
                </a:solidFill>
                <a:latin typeface="Georgia"/>
                <a:cs typeface="Georgia"/>
              </a:rPr>
              <a:t>, </a:t>
            </a:r>
            <a:r>
              <a:rPr lang="it-IT" sz="4400" kern="1200" spc="-73" dirty="0">
                <a:solidFill>
                  <a:prstClr val="black"/>
                </a:solidFill>
                <a:latin typeface="Georgia"/>
                <a:cs typeface="Georgia"/>
              </a:rPr>
              <a:t>Collins </a:t>
            </a:r>
            <a:r>
              <a:rPr lang="it-IT" sz="4400" kern="1200" spc="-91" dirty="0">
                <a:solidFill>
                  <a:prstClr val="black"/>
                </a:solidFill>
                <a:latin typeface="Georgia"/>
                <a:cs typeface="Georgia"/>
              </a:rPr>
              <a:t>e </a:t>
            </a:r>
            <a:r>
              <a:rPr lang="it-IT" sz="4400" kern="1200" spc="-113" dirty="0" err="1">
                <a:solidFill>
                  <a:prstClr val="black"/>
                </a:solidFill>
                <a:latin typeface="Georgia"/>
                <a:cs typeface="Georgia"/>
              </a:rPr>
              <a:t>Wolbers</a:t>
            </a:r>
            <a:r>
              <a:rPr lang="it-IT" sz="4400" kern="1200" spc="-113" dirty="0">
                <a:solidFill>
                  <a:prstClr val="black"/>
                </a:solidFill>
                <a:latin typeface="Georgia"/>
                <a:cs typeface="Georgia"/>
              </a:rPr>
              <a:t>,  </a:t>
            </a:r>
            <a:r>
              <a:rPr lang="it-IT" sz="4400" kern="1200" spc="-154" dirty="0">
                <a:solidFill>
                  <a:prstClr val="black"/>
                </a:solidFill>
                <a:latin typeface="Georgia"/>
                <a:cs typeface="Georgia"/>
              </a:rPr>
              <a:t>2007).</a:t>
            </a:r>
            <a:endParaRPr lang="it-IT" sz="4400" kern="1200" dirty="0">
              <a:solidFill>
                <a:prstClr val="black"/>
              </a:solidFill>
              <a:latin typeface="Georgia"/>
              <a:cs typeface="Georgia"/>
            </a:endParaRPr>
          </a:p>
          <a:p>
            <a:pPr lvl="0"/>
            <a:endParaRPr lang="it-IT" sz="4400" dirty="0">
              <a:solidFill>
                <a:srgbClr val="000000"/>
              </a:solidFill>
            </a:endParaRPr>
          </a:p>
          <a:p>
            <a:endParaRPr lang="it-IT" dirty="0"/>
          </a:p>
        </p:txBody>
      </p:sp>
      <p:sp>
        <p:nvSpPr>
          <p:cNvPr id="4" name="Segnaposto piè di pa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Tree>
    <p:extLst>
      <p:ext uri="{BB962C8B-B14F-4D97-AF65-F5344CB8AC3E}">
        <p14:creationId xmlns:p14="http://schemas.microsoft.com/office/powerpoint/2010/main" val="3727325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992313" y="1268414"/>
            <a:ext cx="8424862" cy="4465637"/>
          </a:xfrm>
        </p:spPr>
        <p:txBody>
          <a:bodyPr/>
          <a:lstStyle/>
          <a:p>
            <a:pPr marL="0" indent="0">
              <a:lnSpc>
                <a:spcPct val="102000"/>
              </a:lnSpc>
              <a:spcBef>
                <a:spcPct val="0"/>
              </a:spcBef>
              <a:buClr>
                <a:srgbClr val="000000"/>
              </a:buClr>
              <a:buNone/>
            </a:pPr>
            <a:endParaRPr lang="it-IT" altLang="ko-KR" dirty="0">
              <a:solidFill>
                <a:srgbClr val="000000"/>
              </a:solidFill>
              <a:ea typeface="굴림" pitchFamily="34" charset="-127"/>
            </a:endParaRPr>
          </a:p>
          <a:p>
            <a:pPr marL="0" indent="0">
              <a:lnSpc>
                <a:spcPct val="102000"/>
              </a:lnSpc>
              <a:spcBef>
                <a:spcPct val="0"/>
              </a:spcBef>
              <a:buClr>
                <a:srgbClr val="000000"/>
              </a:buClr>
              <a:buNone/>
            </a:pPr>
            <a:r>
              <a:rPr lang="it-IT" altLang="ko-KR" dirty="0">
                <a:solidFill>
                  <a:srgbClr val="000000"/>
                </a:solidFill>
                <a:ea typeface="굴림" pitchFamily="34" charset="-127"/>
              </a:rPr>
              <a:t>Le fasi ricorsive del processo di scrittura.</a:t>
            </a:r>
          </a:p>
          <a:p>
            <a:pPr>
              <a:lnSpc>
                <a:spcPct val="102000"/>
              </a:lnSpc>
              <a:spcBef>
                <a:spcPct val="0"/>
              </a:spcBef>
              <a:buClr>
                <a:srgbClr val="000000"/>
              </a:buClr>
            </a:pPr>
            <a:endParaRPr lang="it-IT" altLang="ko-KR" dirty="0">
              <a:solidFill>
                <a:srgbClr val="000000"/>
              </a:solidFill>
              <a:ea typeface="굴림" pitchFamily="34" charset="-127"/>
            </a:endParaRPr>
          </a:p>
          <a:p>
            <a:pPr>
              <a:lnSpc>
                <a:spcPct val="102000"/>
              </a:lnSpc>
              <a:spcBef>
                <a:spcPts val="700"/>
              </a:spcBef>
              <a:buClr>
                <a:srgbClr val="000000"/>
              </a:buClr>
            </a:pPr>
            <a:endParaRPr lang="ko-KR" altLang="en-US" sz="2800" dirty="0">
              <a:solidFill>
                <a:srgbClr val="000000"/>
              </a:solidFill>
              <a:ea typeface="굴림" pitchFamily="34" charset="-127"/>
            </a:endParaRPr>
          </a:p>
        </p:txBody>
      </p:sp>
      <p:sp>
        <p:nvSpPr>
          <p:cNvPr id="28676" name="Segnaposto piè di pagina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Adriano Grossi 25/9/2018</a:t>
            </a:r>
          </a:p>
        </p:txBody>
      </p:sp>
      <p:sp>
        <p:nvSpPr>
          <p:cNvPr id="2" name="Titolo 1"/>
          <p:cNvSpPr>
            <a:spLocks noGrp="1"/>
          </p:cNvSpPr>
          <p:nvPr>
            <p:ph type="title"/>
          </p:nvPr>
        </p:nvSpPr>
        <p:spPr/>
        <p:txBody>
          <a:bodyPr/>
          <a:lstStyle/>
          <a:p>
            <a:endParaRPr lang="it-IT"/>
          </a:p>
        </p:txBody>
      </p:sp>
    </p:spTree>
    <p:extLst>
      <p:ext uri="{BB962C8B-B14F-4D97-AF65-F5344CB8AC3E}">
        <p14:creationId xmlns:p14="http://schemas.microsoft.com/office/powerpoint/2010/main" val="841453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 calcmode="lin" valueType="num">
                                      <p:cBhvr additive="base">
                                        <p:cTn id="7"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06293" y="5987351"/>
            <a:ext cx="372291" cy="519962"/>
          </a:xfrm>
          <a:prstGeom prst="rect">
            <a:avLst/>
          </a:prstGeom>
        </p:spPr>
        <p:txBody>
          <a:bodyPr vert="horz" wrap="square" lIns="0" tIns="92785" rIns="0" bIns="0" rtlCol="0">
            <a:spAutoFit/>
          </a:bodyPr>
          <a:lstStyle/>
          <a:p>
            <a:pPr marL="11527" marR="0" lvl="0" indent="0" algn="l" defTabSz="829909" rtl="0" eaLnBrk="1" fontAlgn="auto" latinLnBrk="0" hangingPunct="1">
              <a:lnSpc>
                <a:spcPct val="100000"/>
              </a:lnSpc>
              <a:spcBef>
                <a:spcPts val="731"/>
              </a:spcBef>
              <a:spcAft>
                <a:spcPts val="0"/>
              </a:spcAft>
              <a:buClrTx/>
              <a:buSzTx/>
              <a:buFontTx/>
              <a:buNone/>
              <a:tabLst/>
              <a:defRPr/>
            </a:pPr>
            <a:r>
              <a:rPr kumimoji="0" sz="1135" b="0" i="0" u="none" strike="noStrike" kern="1200" cap="none" spc="-32" normalizeH="0" baseline="0" noProof="0" dirty="0">
                <a:ln>
                  <a:noFill/>
                </a:ln>
                <a:solidFill>
                  <a:srgbClr val="292C2F"/>
                </a:solidFill>
                <a:effectLst/>
                <a:uLnTx/>
                <a:uFillTx/>
                <a:latin typeface="Georgia"/>
                <a:ea typeface="+mn-ea"/>
                <a:cs typeface="Georgia"/>
              </a:rPr>
              <a:t>10</a:t>
            </a:r>
            <a:endParaRPr kumimoji="0" sz="1135" b="0" i="0" u="none" strike="noStrike" kern="1200" cap="none" spc="0" normalizeH="0" baseline="0" noProof="0">
              <a:ln>
                <a:noFill/>
              </a:ln>
              <a:solidFill>
                <a:prstClr val="black"/>
              </a:solidFill>
              <a:effectLst/>
              <a:uLnTx/>
              <a:uFillTx/>
              <a:latin typeface="Georgia"/>
              <a:ea typeface="+mn-ea"/>
              <a:cs typeface="Georgia"/>
            </a:endParaRPr>
          </a:p>
          <a:p>
            <a:pPr marL="217275" marR="0" lvl="0" indent="0" algn="l" defTabSz="829909" rtl="0" eaLnBrk="1" fontAlgn="auto" latinLnBrk="0" hangingPunct="1">
              <a:lnSpc>
                <a:spcPct val="100000"/>
              </a:lnSpc>
              <a:spcBef>
                <a:spcPts val="640"/>
              </a:spcBef>
              <a:spcAft>
                <a:spcPts val="0"/>
              </a:spcAft>
              <a:buClrTx/>
              <a:buSzTx/>
              <a:buFontTx/>
              <a:buNone/>
              <a:tabLst/>
              <a:defRPr/>
            </a:pPr>
            <a:r>
              <a:rPr kumimoji="0" sz="1135" b="0" i="0" u="none" strike="noStrike" kern="1200" cap="none" spc="-32" normalizeH="0" baseline="0" noProof="0" dirty="0">
                <a:ln>
                  <a:noFill/>
                </a:ln>
                <a:solidFill>
                  <a:srgbClr val="8196A9"/>
                </a:solidFill>
                <a:effectLst/>
                <a:uLnTx/>
                <a:uFillTx/>
                <a:latin typeface="Georgia"/>
                <a:ea typeface="+mn-ea"/>
                <a:cs typeface="Georgia"/>
              </a:rPr>
              <a:t>10</a:t>
            </a:r>
            <a:endParaRPr kumimoji="0" sz="1135" b="0" i="0" u="none" strike="noStrike" kern="1200" cap="none" spc="0" normalizeH="0" baseline="0" noProof="0">
              <a:ln>
                <a:noFill/>
              </a:ln>
              <a:solidFill>
                <a:prstClr val="black"/>
              </a:solidFill>
              <a:effectLst/>
              <a:uLnTx/>
              <a:uFillTx/>
              <a:latin typeface="Georgia"/>
              <a:ea typeface="+mn-ea"/>
              <a:cs typeface="Georgia"/>
            </a:endParaRPr>
          </a:p>
        </p:txBody>
      </p:sp>
      <p:sp>
        <p:nvSpPr>
          <p:cNvPr id="3" name="object 3"/>
          <p:cNvSpPr/>
          <p:nvPr/>
        </p:nvSpPr>
        <p:spPr>
          <a:xfrm>
            <a:off x="2088121" y="2856193"/>
            <a:ext cx="1789419" cy="3365030"/>
          </a:xfrm>
          <a:custGeom>
            <a:avLst/>
            <a:gdLst/>
            <a:ahLst/>
            <a:cxnLst/>
            <a:rect l="l" t="t" r="r" b="b"/>
            <a:pathLst>
              <a:path w="1971675" h="3707765">
                <a:moveTo>
                  <a:pt x="0" y="3707295"/>
                </a:moveTo>
                <a:lnTo>
                  <a:pt x="1971675" y="3707295"/>
                </a:lnTo>
                <a:lnTo>
                  <a:pt x="1971675" y="0"/>
                </a:lnTo>
                <a:lnTo>
                  <a:pt x="0" y="0"/>
                </a:lnTo>
                <a:lnTo>
                  <a:pt x="0" y="3707295"/>
                </a:lnTo>
                <a:close/>
              </a:path>
            </a:pathLst>
          </a:custGeom>
          <a:solidFill>
            <a:srgbClr val="EFEDE8"/>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088121" y="2856198"/>
            <a:ext cx="1789419" cy="3365030"/>
          </a:xfrm>
          <a:custGeom>
            <a:avLst/>
            <a:gdLst/>
            <a:ahLst/>
            <a:cxnLst/>
            <a:rect l="l" t="t" r="r" b="b"/>
            <a:pathLst>
              <a:path w="1971675" h="3707765">
                <a:moveTo>
                  <a:pt x="0" y="0"/>
                </a:moveTo>
                <a:lnTo>
                  <a:pt x="1971675" y="0"/>
                </a:lnTo>
                <a:lnTo>
                  <a:pt x="1971675" y="3707291"/>
                </a:lnTo>
                <a:lnTo>
                  <a:pt x="0" y="3707291"/>
                </a:lnTo>
                <a:lnTo>
                  <a:pt x="0" y="0"/>
                </a:lnTo>
                <a:close/>
              </a:path>
            </a:pathLst>
          </a:custGeom>
          <a:ln w="9858">
            <a:solidFill>
              <a:srgbClr val="8B8264"/>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4235419" y="1138100"/>
            <a:ext cx="5511757" cy="1145689"/>
          </a:xfrm>
          <a:custGeom>
            <a:avLst/>
            <a:gdLst/>
            <a:ahLst/>
            <a:cxnLst/>
            <a:rect l="l" t="t" r="r" b="b"/>
            <a:pathLst>
              <a:path w="6073140" h="1262380">
                <a:moveTo>
                  <a:pt x="0" y="1262056"/>
                </a:moveTo>
                <a:lnTo>
                  <a:pt x="6072759" y="1262056"/>
                </a:lnTo>
                <a:lnTo>
                  <a:pt x="6072759" y="0"/>
                </a:lnTo>
                <a:lnTo>
                  <a:pt x="0" y="0"/>
                </a:lnTo>
                <a:lnTo>
                  <a:pt x="0" y="1262056"/>
                </a:lnTo>
                <a:close/>
              </a:path>
            </a:pathLst>
          </a:custGeom>
          <a:solidFill>
            <a:srgbClr val="90A8BB"/>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4235424" y="1138103"/>
            <a:ext cx="5511757" cy="1145689"/>
          </a:xfrm>
          <a:custGeom>
            <a:avLst/>
            <a:gdLst/>
            <a:ahLst/>
            <a:cxnLst/>
            <a:rect l="l" t="t" r="r" b="b"/>
            <a:pathLst>
              <a:path w="6073140" h="1262380">
                <a:moveTo>
                  <a:pt x="0" y="0"/>
                </a:moveTo>
                <a:lnTo>
                  <a:pt x="6072761" y="0"/>
                </a:lnTo>
                <a:lnTo>
                  <a:pt x="6072761" y="1262056"/>
                </a:lnTo>
                <a:lnTo>
                  <a:pt x="0" y="1262056"/>
                </a:lnTo>
                <a:lnTo>
                  <a:pt x="0" y="0"/>
                </a:lnTo>
                <a:close/>
              </a:path>
            </a:pathLst>
          </a:custGeom>
          <a:ln w="9859">
            <a:solidFill>
              <a:srgbClr val="777777"/>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4450150" y="2856201"/>
            <a:ext cx="5153873" cy="3579415"/>
          </a:xfrm>
          <a:custGeom>
            <a:avLst/>
            <a:gdLst/>
            <a:ahLst/>
            <a:cxnLst/>
            <a:rect l="l" t="t" r="r" b="b"/>
            <a:pathLst>
              <a:path w="5678805" h="3943984">
                <a:moveTo>
                  <a:pt x="0" y="3943921"/>
                </a:moveTo>
                <a:lnTo>
                  <a:pt x="5678424" y="3943921"/>
                </a:lnTo>
                <a:lnTo>
                  <a:pt x="5678424" y="0"/>
                </a:lnTo>
                <a:lnTo>
                  <a:pt x="0" y="0"/>
                </a:lnTo>
                <a:lnTo>
                  <a:pt x="0" y="3943921"/>
                </a:lnTo>
                <a:close/>
              </a:path>
            </a:pathLst>
          </a:custGeom>
          <a:solidFill>
            <a:srgbClr val="90A8BB"/>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4450155" y="2856197"/>
            <a:ext cx="5153873" cy="3579415"/>
          </a:xfrm>
          <a:custGeom>
            <a:avLst/>
            <a:gdLst/>
            <a:ahLst/>
            <a:cxnLst/>
            <a:rect l="l" t="t" r="r" b="b"/>
            <a:pathLst>
              <a:path w="5678805" h="3943984">
                <a:moveTo>
                  <a:pt x="0" y="0"/>
                </a:moveTo>
                <a:lnTo>
                  <a:pt x="5678426" y="0"/>
                </a:lnTo>
                <a:lnTo>
                  <a:pt x="5678426" y="3943927"/>
                </a:lnTo>
                <a:lnTo>
                  <a:pt x="0" y="3943927"/>
                </a:lnTo>
                <a:lnTo>
                  <a:pt x="0" y="0"/>
                </a:lnTo>
                <a:close/>
              </a:path>
            </a:pathLst>
          </a:custGeom>
          <a:ln w="9859">
            <a:solidFill>
              <a:srgbClr val="FFFFFF"/>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4378573" y="1639208"/>
            <a:ext cx="2219341" cy="572845"/>
          </a:xfrm>
          <a:custGeom>
            <a:avLst/>
            <a:gdLst/>
            <a:ahLst/>
            <a:cxnLst/>
            <a:rect l="l" t="t" r="r" b="b"/>
            <a:pathLst>
              <a:path w="2445385" h="631189">
                <a:moveTo>
                  <a:pt x="0" y="631028"/>
                </a:moveTo>
                <a:lnTo>
                  <a:pt x="2444877" y="631028"/>
                </a:lnTo>
                <a:lnTo>
                  <a:pt x="2444877" y="0"/>
                </a:lnTo>
                <a:lnTo>
                  <a:pt x="0" y="0"/>
                </a:lnTo>
                <a:lnTo>
                  <a:pt x="0" y="631028"/>
                </a:lnTo>
                <a:close/>
              </a:path>
            </a:pathLst>
          </a:custGeom>
          <a:solidFill>
            <a:srgbClr val="8B8264"/>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4378578" y="1639213"/>
            <a:ext cx="2219341" cy="572845"/>
          </a:xfrm>
          <a:custGeom>
            <a:avLst/>
            <a:gdLst/>
            <a:ahLst/>
            <a:cxnLst/>
            <a:rect l="l" t="t" r="r" b="b"/>
            <a:pathLst>
              <a:path w="2445385" h="631189">
                <a:moveTo>
                  <a:pt x="0" y="0"/>
                </a:moveTo>
                <a:lnTo>
                  <a:pt x="2444878" y="0"/>
                </a:lnTo>
                <a:lnTo>
                  <a:pt x="2444878" y="631028"/>
                </a:lnTo>
                <a:lnTo>
                  <a:pt x="0" y="631028"/>
                </a:lnTo>
                <a:lnTo>
                  <a:pt x="0" y="0"/>
                </a:lnTo>
                <a:close/>
              </a:path>
            </a:pathLst>
          </a:custGeom>
          <a:ln w="9859">
            <a:solidFill>
              <a:srgbClr val="8B8264"/>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4404610" y="1655976"/>
            <a:ext cx="2176533" cy="313088"/>
          </a:xfrm>
          <a:prstGeom prst="rect">
            <a:avLst/>
          </a:prstGeom>
          <a:blipFill>
            <a:blip r:embed="rId2"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4717691" y="1920026"/>
            <a:ext cx="1539038" cy="313088"/>
          </a:xfrm>
          <a:prstGeom prst="rect">
            <a:avLst/>
          </a:prstGeom>
          <a:blipFill>
            <a:blip r:embed="rId3"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4418452" y="1733345"/>
            <a:ext cx="2124482" cy="195654"/>
          </a:xfrm>
          <a:prstGeom prst="rect">
            <a:avLst/>
          </a:prstGeom>
          <a:blipFill>
            <a:blip r:embed="rId4"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4740225" y="1995839"/>
            <a:ext cx="1490768" cy="152478"/>
          </a:xfrm>
          <a:prstGeom prst="rect">
            <a:avLst/>
          </a:prstGeom>
          <a:blipFill>
            <a:blip r:embed="rId5"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7026913" y="1567621"/>
            <a:ext cx="2075842" cy="644306"/>
          </a:xfrm>
          <a:custGeom>
            <a:avLst/>
            <a:gdLst/>
            <a:ahLst/>
            <a:cxnLst/>
            <a:rect l="l" t="t" r="r" b="b"/>
            <a:pathLst>
              <a:path w="2287270" h="709930">
                <a:moveTo>
                  <a:pt x="0" y="709907"/>
                </a:moveTo>
                <a:lnTo>
                  <a:pt x="2287142" y="709907"/>
                </a:lnTo>
                <a:lnTo>
                  <a:pt x="2287142" y="0"/>
                </a:lnTo>
                <a:lnTo>
                  <a:pt x="0" y="0"/>
                </a:lnTo>
                <a:lnTo>
                  <a:pt x="0" y="709907"/>
                </a:lnTo>
                <a:close/>
              </a:path>
            </a:pathLst>
          </a:custGeom>
          <a:solidFill>
            <a:srgbClr val="8B8264"/>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7026920" y="1567626"/>
            <a:ext cx="2075842" cy="644306"/>
          </a:xfrm>
          <a:custGeom>
            <a:avLst/>
            <a:gdLst/>
            <a:ahLst/>
            <a:cxnLst/>
            <a:rect l="l" t="t" r="r" b="b"/>
            <a:pathLst>
              <a:path w="2287270" h="709930">
                <a:moveTo>
                  <a:pt x="0" y="0"/>
                </a:moveTo>
                <a:lnTo>
                  <a:pt x="2287144" y="0"/>
                </a:lnTo>
                <a:lnTo>
                  <a:pt x="2287144" y="709906"/>
                </a:lnTo>
                <a:lnTo>
                  <a:pt x="0" y="709906"/>
                </a:lnTo>
                <a:lnTo>
                  <a:pt x="0" y="0"/>
                </a:lnTo>
                <a:close/>
              </a:path>
            </a:pathLst>
          </a:custGeom>
          <a:ln w="9859">
            <a:solidFill>
              <a:srgbClr val="8B8264"/>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7437425" y="1750281"/>
            <a:ext cx="1278757" cy="313088"/>
          </a:xfrm>
          <a:prstGeom prst="rect">
            <a:avLst/>
          </a:prstGeom>
          <a:blipFill>
            <a:blip r:embed="rId6"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7453273" y="1826418"/>
            <a:ext cx="1229875" cy="195216"/>
          </a:xfrm>
          <a:prstGeom prst="rect">
            <a:avLst/>
          </a:prstGeom>
          <a:blipFill>
            <a:blip r:embed="rId7"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4521726" y="3428884"/>
            <a:ext cx="1360074" cy="1861457"/>
          </a:xfrm>
          <a:custGeom>
            <a:avLst/>
            <a:gdLst/>
            <a:ahLst/>
            <a:cxnLst/>
            <a:rect l="l" t="t" r="r" b="b"/>
            <a:pathLst>
              <a:path w="1498600" h="2051050">
                <a:moveTo>
                  <a:pt x="0" y="2050846"/>
                </a:moveTo>
                <a:lnTo>
                  <a:pt x="1498473" y="2050846"/>
                </a:lnTo>
                <a:lnTo>
                  <a:pt x="1498473" y="0"/>
                </a:lnTo>
                <a:lnTo>
                  <a:pt x="0" y="0"/>
                </a:lnTo>
                <a:lnTo>
                  <a:pt x="0" y="2050846"/>
                </a:lnTo>
                <a:close/>
              </a:path>
            </a:pathLst>
          </a:custGeom>
          <a:solidFill>
            <a:srgbClr val="8B8264"/>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4521731" y="3428895"/>
            <a:ext cx="1360074" cy="1861457"/>
          </a:xfrm>
          <a:custGeom>
            <a:avLst/>
            <a:gdLst/>
            <a:ahLst/>
            <a:cxnLst/>
            <a:rect l="l" t="t" r="r" b="b"/>
            <a:pathLst>
              <a:path w="1498600" h="2051050">
                <a:moveTo>
                  <a:pt x="0" y="0"/>
                </a:moveTo>
                <a:lnTo>
                  <a:pt x="1498473" y="0"/>
                </a:lnTo>
                <a:lnTo>
                  <a:pt x="1498473" y="2050842"/>
                </a:lnTo>
                <a:lnTo>
                  <a:pt x="0" y="2050842"/>
                </a:lnTo>
                <a:lnTo>
                  <a:pt x="0" y="0"/>
                </a:lnTo>
                <a:close/>
              </a:path>
            </a:pathLst>
          </a:custGeom>
          <a:ln w="9858">
            <a:solidFill>
              <a:srgbClr val="8B8264"/>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1" name="object 21"/>
          <p:cNvSpPr/>
          <p:nvPr/>
        </p:nvSpPr>
        <p:spPr>
          <a:xfrm>
            <a:off x="4513991" y="3704258"/>
            <a:ext cx="1373063" cy="313088"/>
          </a:xfrm>
          <a:prstGeom prst="rect">
            <a:avLst/>
          </a:prstGeom>
          <a:blipFill>
            <a:blip r:embed="rId8"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22"/>
          <p:cNvSpPr/>
          <p:nvPr/>
        </p:nvSpPr>
        <p:spPr>
          <a:xfrm>
            <a:off x="4679967" y="3968310"/>
            <a:ext cx="1063749" cy="309317"/>
          </a:xfrm>
          <a:prstGeom prst="rect">
            <a:avLst/>
          </a:prstGeom>
          <a:blipFill>
            <a:blip r:embed="rId9"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23"/>
          <p:cNvSpPr/>
          <p:nvPr/>
        </p:nvSpPr>
        <p:spPr>
          <a:xfrm>
            <a:off x="4811998" y="4217283"/>
            <a:ext cx="788381" cy="313088"/>
          </a:xfrm>
          <a:prstGeom prst="rect">
            <a:avLst/>
          </a:prstGeom>
          <a:blipFill>
            <a:blip r:embed="rId10"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4646023" y="4481323"/>
            <a:ext cx="1120331" cy="309317"/>
          </a:xfrm>
          <a:prstGeom prst="rect">
            <a:avLst/>
          </a:prstGeom>
          <a:blipFill>
            <a:blip r:embed="rId11"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25"/>
          <p:cNvSpPr/>
          <p:nvPr/>
        </p:nvSpPr>
        <p:spPr>
          <a:xfrm>
            <a:off x="4906304" y="4730295"/>
            <a:ext cx="611090" cy="313088"/>
          </a:xfrm>
          <a:prstGeom prst="rect">
            <a:avLst/>
          </a:prstGeom>
          <a:blipFill>
            <a:blip r:embed="rId12"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6" name="object 26"/>
          <p:cNvSpPr/>
          <p:nvPr/>
        </p:nvSpPr>
        <p:spPr>
          <a:xfrm>
            <a:off x="4529483" y="3784394"/>
            <a:ext cx="1324677" cy="148409"/>
          </a:xfrm>
          <a:prstGeom prst="rect">
            <a:avLst/>
          </a:prstGeom>
          <a:blipFill>
            <a:blip r:embed="rId13"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27"/>
          <p:cNvSpPr/>
          <p:nvPr/>
        </p:nvSpPr>
        <p:spPr>
          <a:xfrm>
            <a:off x="4698639" y="4043235"/>
            <a:ext cx="1004552" cy="195642"/>
          </a:xfrm>
          <a:prstGeom prst="rect">
            <a:avLst/>
          </a:prstGeom>
          <a:blipFill>
            <a:blip r:embed="rId14"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8" name="object 28"/>
          <p:cNvSpPr/>
          <p:nvPr/>
        </p:nvSpPr>
        <p:spPr>
          <a:xfrm>
            <a:off x="4829863" y="4293788"/>
            <a:ext cx="750922" cy="152720"/>
          </a:xfrm>
          <a:custGeom>
            <a:avLst/>
            <a:gdLst/>
            <a:ahLst/>
            <a:cxnLst/>
            <a:rect l="l" t="t" r="r" b="b"/>
            <a:pathLst>
              <a:path w="827404" h="168275">
                <a:moveTo>
                  <a:pt x="78168" y="4025"/>
                </a:moveTo>
                <a:lnTo>
                  <a:pt x="36970" y="15539"/>
                </a:lnTo>
                <a:lnTo>
                  <a:pt x="6351" y="51528"/>
                </a:lnTo>
                <a:lnTo>
                  <a:pt x="0" y="85445"/>
                </a:lnTo>
                <a:lnTo>
                  <a:pt x="1323" y="102199"/>
                </a:lnTo>
                <a:lnTo>
                  <a:pt x="21996" y="144995"/>
                </a:lnTo>
                <a:lnTo>
                  <a:pt x="60797" y="166570"/>
                </a:lnTo>
                <a:lnTo>
                  <a:pt x="76314" y="168008"/>
                </a:lnTo>
                <a:lnTo>
                  <a:pt x="91714" y="166534"/>
                </a:lnTo>
                <a:lnTo>
                  <a:pt x="105929" y="162112"/>
                </a:lnTo>
                <a:lnTo>
                  <a:pt x="110145" y="159727"/>
                </a:lnTo>
                <a:lnTo>
                  <a:pt x="76085" y="159727"/>
                </a:lnTo>
                <a:lnTo>
                  <a:pt x="66272" y="158744"/>
                </a:lnTo>
                <a:lnTo>
                  <a:pt x="35714" y="132531"/>
                </a:lnTo>
                <a:lnTo>
                  <a:pt x="26504" y="84861"/>
                </a:lnTo>
                <a:lnTo>
                  <a:pt x="27492" y="67244"/>
                </a:lnTo>
                <a:lnTo>
                  <a:pt x="42303" y="27927"/>
                </a:lnTo>
                <a:lnTo>
                  <a:pt x="75971" y="12306"/>
                </a:lnTo>
                <a:lnTo>
                  <a:pt x="110963" y="12306"/>
                </a:lnTo>
                <a:lnTo>
                  <a:pt x="106606" y="9820"/>
                </a:lnTo>
                <a:lnTo>
                  <a:pt x="92893" y="5474"/>
                </a:lnTo>
                <a:lnTo>
                  <a:pt x="78168" y="4025"/>
                </a:lnTo>
                <a:close/>
              </a:path>
              <a:path w="827404" h="168275">
                <a:moveTo>
                  <a:pt x="110963" y="12306"/>
                </a:moveTo>
                <a:lnTo>
                  <a:pt x="75971" y="12306"/>
                </a:lnTo>
                <a:lnTo>
                  <a:pt x="86548" y="13289"/>
                </a:lnTo>
                <a:lnTo>
                  <a:pt x="95916" y="16240"/>
                </a:lnTo>
                <a:lnTo>
                  <a:pt x="122870" y="52951"/>
                </a:lnTo>
                <a:lnTo>
                  <a:pt x="126822" y="88099"/>
                </a:lnTo>
                <a:lnTo>
                  <a:pt x="125924" y="105430"/>
                </a:lnTo>
                <a:lnTo>
                  <a:pt x="112471" y="142494"/>
                </a:lnTo>
                <a:lnTo>
                  <a:pt x="76085" y="159727"/>
                </a:lnTo>
                <a:lnTo>
                  <a:pt x="110145" y="159727"/>
                </a:lnTo>
                <a:lnTo>
                  <a:pt x="140661" y="131865"/>
                </a:lnTo>
                <a:lnTo>
                  <a:pt x="153297" y="85445"/>
                </a:lnTo>
                <a:lnTo>
                  <a:pt x="153307" y="84861"/>
                </a:lnTo>
                <a:lnTo>
                  <a:pt x="151929" y="68464"/>
                </a:lnTo>
                <a:lnTo>
                  <a:pt x="147739" y="53276"/>
                </a:lnTo>
                <a:lnTo>
                  <a:pt x="140757" y="39527"/>
                </a:lnTo>
                <a:lnTo>
                  <a:pt x="130987" y="27216"/>
                </a:lnTo>
                <a:lnTo>
                  <a:pt x="119305" y="17066"/>
                </a:lnTo>
                <a:lnTo>
                  <a:pt x="110963" y="12306"/>
                </a:lnTo>
                <a:close/>
              </a:path>
              <a:path w="827404" h="168275">
                <a:moveTo>
                  <a:pt x="199021" y="15430"/>
                </a:moveTo>
                <a:lnTo>
                  <a:pt x="173482" y="15430"/>
                </a:lnTo>
                <a:lnTo>
                  <a:pt x="175031" y="15925"/>
                </a:lnTo>
                <a:lnTo>
                  <a:pt x="177495" y="17932"/>
                </a:lnTo>
                <a:lnTo>
                  <a:pt x="178409" y="19812"/>
                </a:lnTo>
                <a:lnTo>
                  <a:pt x="179565" y="25349"/>
                </a:lnTo>
                <a:lnTo>
                  <a:pt x="179857" y="32727"/>
                </a:lnTo>
                <a:lnTo>
                  <a:pt x="179951" y="154127"/>
                </a:lnTo>
                <a:lnTo>
                  <a:pt x="186486" y="158559"/>
                </a:lnTo>
                <a:lnTo>
                  <a:pt x="192976" y="161925"/>
                </a:lnTo>
                <a:lnTo>
                  <a:pt x="205676" y="166420"/>
                </a:lnTo>
                <a:lnTo>
                  <a:pt x="211937" y="167538"/>
                </a:lnTo>
                <a:lnTo>
                  <a:pt x="218084" y="167538"/>
                </a:lnTo>
                <a:lnTo>
                  <a:pt x="227730" y="166614"/>
                </a:lnTo>
                <a:lnTo>
                  <a:pt x="236915" y="163842"/>
                </a:lnTo>
                <a:lnTo>
                  <a:pt x="245637" y="159223"/>
                </a:lnTo>
                <a:lnTo>
                  <a:pt x="245901" y="159016"/>
                </a:lnTo>
                <a:lnTo>
                  <a:pt x="219697" y="159016"/>
                </a:lnTo>
                <a:lnTo>
                  <a:pt x="215404" y="158038"/>
                </a:lnTo>
                <a:lnTo>
                  <a:pt x="207010" y="154127"/>
                </a:lnTo>
                <a:lnTo>
                  <a:pt x="202946" y="151231"/>
                </a:lnTo>
                <a:lnTo>
                  <a:pt x="199138" y="147497"/>
                </a:lnTo>
                <a:lnTo>
                  <a:pt x="199021" y="84264"/>
                </a:lnTo>
                <a:lnTo>
                  <a:pt x="203796" y="79654"/>
                </a:lnTo>
                <a:lnTo>
                  <a:pt x="207315" y="76898"/>
                </a:lnTo>
                <a:lnTo>
                  <a:pt x="199021" y="76898"/>
                </a:lnTo>
                <a:lnTo>
                  <a:pt x="199021" y="15430"/>
                </a:lnTo>
                <a:close/>
              </a:path>
              <a:path w="827404" h="168275">
                <a:moveTo>
                  <a:pt x="262342" y="71932"/>
                </a:moveTo>
                <a:lnTo>
                  <a:pt x="230746" y="71932"/>
                </a:lnTo>
                <a:lnTo>
                  <a:pt x="237629" y="75565"/>
                </a:lnTo>
                <a:lnTo>
                  <a:pt x="243662" y="82829"/>
                </a:lnTo>
                <a:lnTo>
                  <a:pt x="247629" y="88856"/>
                </a:lnTo>
                <a:lnTo>
                  <a:pt x="250463" y="96058"/>
                </a:lnTo>
                <a:lnTo>
                  <a:pt x="252163" y="104433"/>
                </a:lnTo>
                <a:lnTo>
                  <a:pt x="252730" y="113982"/>
                </a:lnTo>
                <a:lnTo>
                  <a:pt x="252163" y="124328"/>
                </a:lnTo>
                <a:lnTo>
                  <a:pt x="231101" y="159016"/>
                </a:lnTo>
                <a:lnTo>
                  <a:pt x="245901" y="159016"/>
                </a:lnTo>
                <a:lnTo>
                  <a:pt x="271436" y="120762"/>
                </a:lnTo>
                <a:lnTo>
                  <a:pt x="272605" y="107353"/>
                </a:lnTo>
                <a:lnTo>
                  <a:pt x="271848" y="95923"/>
                </a:lnTo>
                <a:lnTo>
                  <a:pt x="269578" y="85769"/>
                </a:lnTo>
                <a:lnTo>
                  <a:pt x="265795" y="76892"/>
                </a:lnTo>
                <a:lnTo>
                  <a:pt x="262342" y="71932"/>
                </a:lnTo>
                <a:close/>
              </a:path>
              <a:path w="827404" h="168275">
                <a:moveTo>
                  <a:pt x="232130" y="55372"/>
                </a:moveTo>
                <a:lnTo>
                  <a:pt x="223396" y="56717"/>
                </a:lnTo>
                <a:lnTo>
                  <a:pt x="214966" y="60753"/>
                </a:lnTo>
                <a:lnTo>
                  <a:pt x="206841" y="67480"/>
                </a:lnTo>
                <a:lnTo>
                  <a:pt x="199021" y="76898"/>
                </a:lnTo>
                <a:lnTo>
                  <a:pt x="207323" y="76892"/>
                </a:lnTo>
                <a:lnTo>
                  <a:pt x="207721" y="76581"/>
                </a:lnTo>
                <a:lnTo>
                  <a:pt x="214884" y="72974"/>
                </a:lnTo>
                <a:lnTo>
                  <a:pt x="218973" y="71932"/>
                </a:lnTo>
                <a:lnTo>
                  <a:pt x="262342" y="71932"/>
                </a:lnTo>
                <a:lnTo>
                  <a:pt x="260502" y="69291"/>
                </a:lnTo>
                <a:lnTo>
                  <a:pt x="254185" y="63199"/>
                </a:lnTo>
                <a:lnTo>
                  <a:pt x="247349" y="58850"/>
                </a:lnTo>
                <a:lnTo>
                  <a:pt x="239998" y="56241"/>
                </a:lnTo>
                <a:lnTo>
                  <a:pt x="232130" y="55372"/>
                </a:lnTo>
                <a:close/>
              </a:path>
              <a:path w="827404" h="168275">
                <a:moveTo>
                  <a:pt x="199021" y="0"/>
                </a:moveTo>
                <a:lnTo>
                  <a:pt x="193802" y="0"/>
                </a:lnTo>
                <a:lnTo>
                  <a:pt x="161874" y="13017"/>
                </a:lnTo>
                <a:lnTo>
                  <a:pt x="163499" y="17272"/>
                </a:lnTo>
                <a:lnTo>
                  <a:pt x="166750" y="16040"/>
                </a:lnTo>
                <a:lnTo>
                  <a:pt x="169456" y="15430"/>
                </a:lnTo>
                <a:lnTo>
                  <a:pt x="199021" y="15430"/>
                </a:lnTo>
                <a:lnTo>
                  <a:pt x="199021" y="0"/>
                </a:lnTo>
                <a:close/>
              </a:path>
              <a:path w="827404" h="168275">
                <a:moveTo>
                  <a:pt x="318604" y="0"/>
                </a:moveTo>
                <a:lnTo>
                  <a:pt x="312064" y="0"/>
                </a:lnTo>
                <a:lnTo>
                  <a:pt x="309270" y="1130"/>
                </a:lnTo>
                <a:lnTo>
                  <a:pt x="304736" y="5676"/>
                </a:lnTo>
                <a:lnTo>
                  <a:pt x="303606" y="8420"/>
                </a:lnTo>
                <a:lnTo>
                  <a:pt x="303606" y="14884"/>
                </a:lnTo>
                <a:lnTo>
                  <a:pt x="304761" y="17653"/>
                </a:lnTo>
                <a:lnTo>
                  <a:pt x="309372" y="22275"/>
                </a:lnTo>
                <a:lnTo>
                  <a:pt x="312140" y="23431"/>
                </a:lnTo>
                <a:lnTo>
                  <a:pt x="318604" y="23431"/>
                </a:lnTo>
                <a:lnTo>
                  <a:pt x="321360" y="22275"/>
                </a:lnTo>
                <a:lnTo>
                  <a:pt x="325894" y="17653"/>
                </a:lnTo>
                <a:lnTo>
                  <a:pt x="327025" y="14884"/>
                </a:lnTo>
                <a:lnTo>
                  <a:pt x="327025" y="8420"/>
                </a:lnTo>
                <a:lnTo>
                  <a:pt x="325894" y="5676"/>
                </a:lnTo>
                <a:lnTo>
                  <a:pt x="321360" y="1130"/>
                </a:lnTo>
                <a:lnTo>
                  <a:pt x="318604" y="0"/>
                </a:lnTo>
                <a:close/>
              </a:path>
              <a:path w="827404" h="168275">
                <a:moveTo>
                  <a:pt x="340982" y="160197"/>
                </a:moveTo>
                <a:lnTo>
                  <a:pt x="289648" y="160197"/>
                </a:lnTo>
                <a:lnTo>
                  <a:pt x="289648" y="164465"/>
                </a:lnTo>
                <a:lnTo>
                  <a:pt x="340982" y="164465"/>
                </a:lnTo>
                <a:lnTo>
                  <a:pt x="340982" y="160197"/>
                </a:lnTo>
                <a:close/>
              </a:path>
              <a:path w="827404" h="168275">
                <a:moveTo>
                  <a:pt x="324891" y="70916"/>
                </a:moveTo>
                <a:lnTo>
                  <a:pt x="299427" y="70916"/>
                </a:lnTo>
                <a:lnTo>
                  <a:pt x="301002" y="71399"/>
                </a:lnTo>
                <a:lnTo>
                  <a:pt x="303314" y="73317"/>
                </a:lnTo>
                <a:lnTo>
                  <a:pt x="304152" y="75018"/>
                </a:lnTo>
                <a:lnTo>
                  <a:pt x="304698" y="77469"/>
                </a:lnTo>
                <a:lnTo>
                  <a:pt x="305384" y="80835"/>
                </a:lnTo>
                <a:lnTo>
                  <a:pt x="305727" y="88226"/>
                </a:lnTo>
                <a:lnTo>
                  <a:pt x="305716" y="147154"/>
                </a:lnTo>
                <a:lnTo>
                  <a:pt x="294779" y="160197"/>
                </a:lnTo>
                <a:lnTo>
                  <a:pt x="335978" y="160197"/>
                </a:lnTo>
                <a:lnTo>
                  <a:pt x="324891" y="147154"/>
                </a:lnTo>
                <a:lnTo>
                  <a:pt x="324891" y="70916"/>
                </a:lnTo>
                <a:close/>
              </a:path>
              <a:path w="827404" h="168275">
                <a:moveTo>
                  <a:pt x="324891" y="55372"/>
                </a:moveTo>
                <a:lnTo>
                  <a:pt x="319824" y="55372"/>
                </a:lnTo>
                <a:lnTo>
                  <a:pt x="287985" y="68389"/>
                </a:lnTo>
                <a:lnTo>
                  <a:pt x="289598" y="72643"/>
                </a:lnTo>
                <a:lnTo>
                  <a:pt x="292671" y="71488"/>
                </a:lnTo>
                <a:lnTo>
                  <a:pt x="295287" y="70916"/>
                </a:lnTo>
                <a:lnTo>
                  <a:pt x="324891" y="70916"/>
                </a:lnTo>
                <a:lnTo>
                  <a:pt x="324891" y="55372"/>
                </a:lnTo>
                <a:close/>
              </a:path>
              <a:path w="827404" h="168275">
                <a:moveTo>
                  <a:pt x="404190" y="55372"/>
                </a:moveTo>
                <a:lnTo>
                  <a:pt x="363206" y="78885"/>
                </a:lnTo>
                <a:lnTo>
                  <a:pt x="355384" y="112839"/>
                </a:lnTo>
                <a:lnTo>
                  <a:pt x="356231" y="124724"/>
                </a:lnTo>
                <a:lnTo>
                  <a:pt x="376059" y="159196"/>
                </a:lnTo>
                <a:lnTo>
                  <a:pt x="401535" y="167538"/>
                </a:lnTo>
                <a:lnTo>
                  <a:pt x="409939" y="166728"/>
                </a:lnTo>
                <a:lnTo>
                  <a:pt x="417606" y="164296"/>
                </a:lnTo>
                <a:lnTo>
                  <a:pt x="424536" y="160241"/>
                </a:lnTo>
                <a:lnTo>
                  <a:pt x="430733" y="154559"/>
                </a:lnTo>
                <a:lnTo>
                  <a:pt x="435420" y="148602"/>
                </a:lnTo>
                <a:lnTo>
                  <a:pt x="410298" y="148602"/>
                </a:lnTo>
                <a:lnTo>
                  <a:pt x="402750" y="147769"/>
                </a:lnTo>
                <a:lnTo>
                  <a:pt x="374505" y="119380"/>
                </a:lnTo>
                <a:lnTo>
                  <a:pt x="371703" y="98437"/>
                </a:lnTo>
                <a:lnTo>
                  <a:pt x="444817" y="98437"/>
                </a:lnTo>
                <a:lnTo>
                  <a:pt x="444310" y="91820"/>
                </a:lnTo>
                <a:lnTo>
                  <a:pt x="371703" y="91820"/>
                </a:lnTo>
                <a:lnTo>
                  <a:pt x="372554" y="82969"/>
                </a:lnTo>
                <a:lnTo>
                  <a:pt x="375500" y="76060"/>
                </a:lnTo>
                <a:lnTo>
                  <a:pt x="385584" y="66141"/>
                </a:lnTo>
                <a:lnTo>
                  <a:pt x="391299" y="63652"/>
                </a:lnTo>
                <a:lnTo>
                  <a:pt x="429285" y="63652"/>
                </a:lnTo>
                <a:lnTo>
                  <a:pt x="427277" y="61967"/>
                </a:lnTo>
                <a:lnTo>
                  <a:pt x="420374" y="58304"/>
                </a:lnTo>
                <a:lnTo>
                  <a:pt x="412679" y="56105"/>
                </a:lnTo>
                <a:lnTo>
                  <a:pt x="404190" y="55372"/>
                </a:lnTo>
                <a:close/>
              </a:path>
              <a:path w="827404" h="168275">
                <a:moveTo>
                  <a:pt x="441261" y="123291"/>
                </a:moveTo>
                <a:lnTo>
                  <a:pt x="437794" y="132613"/>
                </a:lnTo>
                <a:lnTo>
                  <a:pt x="433501" y="139166"/>
                </a:lnTo>
                <a:lnTo>
                  <a:pt x="423252" y="146723"/>
                </a:lnTo>
                <a:lnTo>
                  <a:pt x="417233" y="148602"/>
                </a:lnTo>
                <a:lnTo>
                  <a:pt x="435420" y="148602"/>
                </a:lnTo>
                <a:lnTo>
                  <a:pt x="435986" y="147884"/>
                </a:lnTo>
                <a:lnTo>
                  <a:pt x="440085" y="140833"/>
                </a:lnTo>
                <a:lnTo>
                  <a:pt x="443029" y="133406"/>
                </a:lnTo>
                <a:lnTo>
                  <a:pt x="444817" y="125603"/>
                </a:lnTo>
                <a:lnTo>
                  <a:pt x="441261" y="123291"/>
                </a:lnTo>
                <a:close/>
              </a:path>
              <a:path w="827404" h="168275">
                <a:moveTo>
                  <a:pt x="429285" y="63652"/>
                </a:moveTo>
                <a:lnTo>
                  <a:pt x="401853" y="63652"/>
                </a:lnTo>
                <a:lnTo>
                  <a:pt x="405841" y="64884"/>
                </a:lnTo>
                <a:lnTo>
                  <a:pt x="413461" y="69811"/>
                </a:lnTo>
                <a:lnTo>
                  <a:pt x="416331" y="73202"/>
                </a:lnTo>
                <a:lnTo>
                  <a:pt x="419493" y="80276"/>
                </a:lnTo>
                <a:lnTo>
                  <a:pt x="420293" y="85039"/>
                </a:lnTo>
                <a:lnTo>
                  <a:pt x="420674" y="91820"/>
                </a:lnTo>
                <a:lnTo>
                  <a:pt x="444310" y="91820"/>
                </a:lnTo>
                <a:lnTo>
                  <a:pt x="444103" y="89120"/>
                </a:lnTo>
                <a:lnTo>
                  <a:pt x="441960" y="80789"/>
                </a:lnTo>
                <a:lnTo>
                  <a:pt x="438388" y="73447"/>
                </a:lnTo>
                <a:lnTo>
                  <a:pt x="433387" y="67094"/>
                </a:lnTo>
                <a:lnTo>
                  <a:pt x="429285" y="63652"/>
                </a:lnTo>
                <a:close/>
              </a:path>
              <a:path w="827404" h="168275">
                <a:moveTo>
                  <a:pt x="489966" y="23660"/>
                </a:moveTo>
                <a:lnTo>
                  <a:pt x="486422" y="23660"/>
                </a:lnTo>
                <a:lnTo>
                  <a:pt x="483235" y="31445"/>
                </a:lnTo>
                <a:lnTo>
                  <a:pt x="480745" y="36804"/>
                </a:lnTo>
                <a:lnTo>
                  <a:pt x="453999" y="62572"/>
                </a:lnTo>
                <a:lnTo>
                  <a:pt x="453999" y="66255"/>
                </a:lnTo>
                <a:lnTo>
                  <a:pt x="470801" y="66255"/>
                </a:lnTo>
                <a:lnTo>
                  <a:pt x="470801" y="145364"/>
                </a:lnTo>
                <a:lnTo>
                  <a:pt x="471614" y="151015"/>
                </a:lnTo>
                <a:lnTo>
                  <a:pt x="474853" y="158369"/>
                </a:lnTo>
                <a:lnTo>
                  <a:pt x="477354" y="161188"/>
                </a:lnTo>
                <a:lnTo>
                  <a:pt x="484149" y="165138"/>
                </a:lnTo>
                <a:lnTo>
                  <a:pt x="487616" y="166116"/>
                </a:lnTo>
                <a:lnTo>
                  <a:pt x="496404" y="166116"/>
                </a:lnTo>
                <a:lnTo>
                  <a:pt x="501497" y="164198"/>
                </a:lnTo>
                <a:lnTo>
                  <a:pt x="511365" y="156502"/>
                </a:lnTo>
                <a:lnTo>
                  <a:pt x="513950" y="152628"/>
                </a:lnTo>
                <a:lnTo>
                  <a:pt x="497395" y="152628"/>
                </a:lnTo>
                <a:lnTo>
                  <a:pt x="494868" y="151434"/>
                </a:lnTo>
                <a:lnTo>
                  <a:pt x="490943" y="146659"/>
                </a:lnTo>
                <a:lnTo>
                  <a:pt x="489966" y="142036"/>
                </a:lnTo>
                <a:lnTo>
                  <a:pt x="489966" y="66497"/>
                </a:lnTo>
                <a:lnTo>
                  <a:pt x="514692" y="66255"/>
                </a:lnTo>
                <a:lnTo>
                  <a:pt x="514692" y="58445"/>
                </a:lnTo>
                <a:lnTo>
                  <a:pt x="489966" y="58445"/>
                </a:lnTo>
                <a:lnTo>
                  <a:pt x="489966" y="23660"/>
                </a:lnTo>
                <a:close/>
              </a:path>
              <a:path w="827404" h="168275">
                <a:moveTo>
                  <a:pt x="517893" y="143167"/>
                </a:moveTo>
                <a:lnTo>
                  <a:pt x="513397" y="143167"/>
                </a:lnTo>
                <a:lnTo>
                  <a:pt x="512089" y="146278"/>
                </a:lnTo>
                <a:lnTo>
                  <a:pt x="510235" y="148640"/>
                </a:lnTo>
                <a:lnTo>
                  <a:pt x="505472" y="151828"/>
                </a:lnTo>
                <a:lnTo>
                  <a:pt x="503008" y="152628"/>
                </a:lnTo>
                <a:lnTo>
                  <a:pt x="513950" y="152628"/>
                </a:lnTo>
                <a:lnTo>
                  <a:pt x="515188" y="150774"/>
                </a:lnTo>
                <a:lnTo>
                  <a:pt x="517893" y="143167"/>
                </a:lnTo>
                <a:close/>
              </a:path>
              <a:path w="827404" h="168275">
                <a:moveTo>
                  <a:pt x="555701" y="23660"/>
                </a:moveTo>
                <a:lnTo>
                  <a:pt x="552157" y="23660"/>
                </a:lnTo>
                <a:lnTo>
                  <a:pt x="548970" y="31445"/>
                </a:lnTo>
                <a:lnTo>
                  <a:pt x="546481" y="36804"/>
                </a:lnTo>
                <a:lnTo>
                  <a:pt x="519747" y="62572"/>
                </a:lnTo>
                <a:lnTo>
                  <a:pt x="519747" y="66255"/>
                </a:lnTo>
                <a:lnTo>
                  <a:pt x="536536" y="66255"/>
                </a:lnTo>
                <a:lnTo>
                  <a:pt x="536536" y="145364"/>
                </a:lnTo>
                <a:lnTo>
                  <a:pt x="537349" y="151015"/>
                </a:lnTo>
                <a:lnTo>
                  <a:pt x="540588" y="158369"/>
                </a:lnTo>
                <a:lnTo>
                  <a:pt x="543090" y="161188"/>
                </a:lnTo>
                <a:lnTo>
                  <a:pt x="549884" y="165138"/>
                </a:lnTo>
                <a:lnTo>
                  <a:pt x="553351" y="166116"/>
                </a:lnTo>
                <a:lnTo>
                  <a:pt x="562140" y="166116"/>
                </a:lnTo>
                <a:lnTo>
                  <a:pt x="567232" y="164198"/>
                </a:lnTo>
                <a:lnTo>
                  <a:pt x="577113" y="156502"/>
                </a:lnTo>
                <a:lnTo>
                  <a:pt x="579690" y="152628"/>
                </a:lnTo>
                <a:lnTo>
                  <a:pt x="563130" y="152628"/>
                </a:lnTo>
                <a:lnTo>
                  <a:pt x="560603" y="151434"/>
                </a:lnTo>
                <a:lnTo>
                  <a:pt x="556691" y="146659"/>
                </a:lnTo>
                <a:lnTo>
                  <a:pt x="555701" y="142036"/>
                </a:lnTo>
                <a:lnTo>
                  <a:pt x="555701" y="66497"/>
                </a:lnTo>
                <a:lnTo>
                  <a:pt x="580428" y="66255"/>
                </a:lnTo>
                <a:lnTo>
                  <a:pt x="580428" y="58445"/>
                </a:lnTo>
                <a:lnTo>
                  <a:pt x="555701" y="58445"/>
                </a:lnTo>
                <a:lnTo>
                  <a:pt x="555701" y="23660"/>
                </a:lnTo>
                <a:close/>
              </a:path>
              <a:path w="827404" h="168275">
                <a:moveTo>
                  <a:pt x="583628" y="143167"/>
                </a:moveTo>
                <a:lnTo>
                  <a:pt x="579132" y="143167"/>
                </a:lnTo>
                <a:lnTo>
                  <a:pt x="577824" y="146278"/>
                </a:lnTo>
                <a:lnTo>
                  <a:pt x="575970" y="148640"/>
                </a:lnTo>
                <a:lnTo>
                  <a:pt x="571207" y="151828"/>
                </a:lnTo>
                <a:lnTo>
                  <a:pt x="568744" y="152628"/>
                </a:lnTo>
                <a:lnTo>
                  <a:pt x="579690" y="152628"/>
                </a:lnTo>
                <a:lnTo>
                  <a:pt x="580923" y="150774"/>
                </a:lnTo>
                <a:lnTo>
                  <a:pt x="583628" y="143167"/>
                </a:lnTo>
                <a:close/>
              </a:path>
              <a:path w="827404" h="168275">
                <a:moveTo>
                  <a:pt x="620826" y="0"/>
                </a:moveTo>
                <a:lnTo>
                  <a:pt x="614286" y="0"/>
                </a:lnTo>
                <a:lnTo>
                  <a:pt x="611492" y="1130"/>
                </a:lnTo>
                <a:lnTo>
                  <a:pt x="606958" y="5676"/>
                </a:lnTo>
                <a:lnTo>
                  <a:pt x="605828" y="8420"/>
                </a:lnTo>
                <a:lnTo>
                  <a:pt x="605828" y="14884"/>
                </a:lnTo>
                <a:lnTo>
                  <a:pt x="606983" y="17653"/>
                </a:lnTo>
                <a:lnTo>
                  <a:pt x="611593" y="22275"/>
                </a:lnTo>
                <a:lnTo>
                  <a:pt x="614362" y="23431"/>
                </a:lnTo>
                <a:lnTo>
                  <a:pt x="620826" y="23431"/>
                </a:lnTo>
                <a:lnTo>
                  <a:pt x="623570" y="22275"/>
                </a:lnTo>
                <a:lnTo>
                  <a:pt x="628116" y="17653"/>
                </a:lnTo>
                <a:lnTo>
                  <a:pt x="629246" y="14884"/>
                </a:lnTo>
                <a:lnTo>
                  <a:pt x="629246" y="8420"/>
                </a:lnTo>
                <a:lnTo>
                  <a:pt x="628116" y="5676"/>
                </a:lnTo>
                <a:lnTo>
                  <a:pt x="623570" y="1130"/>
                </a:lnTo>
                <a:lnTo>
                  <a:pt x="620826" y="0"/>
                </a:lnTo>
                <a:close/>
              </a:path>
              <a:path w="827404" h="168275">
                <a:moveTo>
                  <a:pt x="643204" y="160197"/>
                </a:moveTo>
                <a:lnTo>
                  <a:pt x="591870" y="160197"/>
                </a:lnTo>
                <a:lnTo>
                  <a:pt x="591870" y="164465"/>
                </a:lnTo>
                <a:lnTo>
                  <a:pt x="643204" y="164465"/>
                </a:lnTo>
                <a:lnTo>
                  <a:pt x="643204" y="160197"/>
                </a:lnTo>
                <a:close/>
              </a:path>
              <a:path w="827404" h="168275">
                <a:moveTo>
                  <a:pt x="627113" y="70916"/>
                </a:moveTo>
                <a:lnTo>
                  <a:pt x="601649" y="70916"/>
                </a:lnTo>
                <a:lnTo>
                  <a:pt x="603224" y="71399"/>
                </a:lnTo>
                <a:lnTo>
                  <a:pt x="605536" y="73317"/>
                </a:lnTo>
                <a:lnTo>
                  <a:pt x="606374" y="75018"/>
                </a:lnTo>
                <a:lnTo>
                  <a:pt x="606920" y="77469"/>
                </a:lnTo>
                <a:lnTo>
                  <a:pt x="607606" y="80835"/>
                </a:lnTo>
                <a:lnTo>
                  <a:pt x="607949" y="88226"/>
                </a:lnTo>
                <a:lnTo>
                  <a:pt x="607938" y="147154"/>
                </a:lnTo>
                <a:lnTo>
                  <a:pt x="597001" y="160197"/>
                </a:lnTo>
                <a:lnTo>
                  <a:pt x="638187" y="160197"/>
                </a:lnTo>
                <a:lnTo>
                  <a:pt x="627113" y="147154"/>
                </a:lnTo>
                <a:lnTo>
                  <a:pt x="627113" y="70916"/>
                </a:lnTo>
                <a:close/>
              </a:path>
              <a:path w="827404" h="168275">
                <a:moveTo>
                  <a:pt x="627113" y="55372"/>
                </a:moveTo>
                <a:lnTo>
                  <a:pt x="622046" y="55372"/>
                </a:lnTo>
                <a:lnTo>
                  <a:pt x="590207" y="68389"/>
                </a:lnTo>
                <a:lnTo>
                  <a:pt x="591820" y="72643"/>
                </a:lnTo>
                <a:lnTo>
                  <a:pt x="594893" y="71488"/>
                </a:lnTo>
                <a:lnTo>
                  <a:pt x="597509" y="70916"/>
                </a:lnTo>
                <a:lnTo>
                  <a:pt x="627113" y="70916"/>
                </a:lnTo>
                <a:lnTo>
                  <a:pt x="627113" y="55372"/>
                </a:lnTo>
                <a:close/>
              </a:path>
              <a:path w="827404" h="168275">
                <a:moveTo>
                  <a:pt x="700544" y="58445"/>
                </a:moveTo>
                <a:lnTo>
                  <a:pt x="650875" y="58445"/>
                </a:lnTo>
                <a:lnTo>
                  <a:pt x="650875" y="62712"/>
                </a:lnTo>
                <a:lnTo>
                  <a:pt x="654735" y="63334"/>
                </a:lnTo>
                <a:lnTo>
                  <a:pt x="657313" y="63995"/>
                </a:lnTo>
                <a:lnTo>
                  <a:pt x="658622" y="64693"/>
                </a:lnTo>
                <a:lnTo>
                  <a:pt x="661009" y="65925"/>
                </a:lnTo>
                <a:lnTo>
                  <a:pt x="662999" y="67487"/>
                </a:lnTo>
                <a:lnTo>
                  <a:pt x="666051" y="71107"/>
                </a:lnTo>
                <a:lnTo>
                  <a:pt x="667664" y="74117"/>
                </a:lnTo>
                <a:lnTo>
                  <a:pt x="669366" y="78308"/>
                </a:lnTo>
                <a:lnTo>
                  <a:pt x="707097" y="167538"/>
                </a:lnTo>
                <a:lnTo>
                  <a:pt x="712012" y="167538"/>
                </a:lnTo>
                <a:lnTo>
                  <a:pt x="723783" y="138849"/>
                </a:lnTo>
                <a:lnTo>
                  <a:pt x="715213" y="138849"/>
                </a:lnTo>
                <a:lnTo>
                  <a:pt x="690486" y="80391"/>
                </a:lnTo>
                <a:lnTo>
                  <a:pt x="688860" y="76695"/>
                </a:lnTo>
                <a:lnTo>
                  <a:pt x="688144" y="73875"/>
                </a:lnTo>
                <a:lnTo>
                  <a:pt x="688047" y="68338"/>
                </a:lnTo>
                <a:lnTo>
                  <a:pt x="688835" y="66370"/>
                </a:lnTo>
                <a:lnTo>
                  <a:pt x="692010" y="63436"/>
                </a:lnTo>
                <a:lnTo>
                  <a:pt x="694309" y="62712"/>
                </a:lnTo>
                <a:lnTo>
                  <a:pt x="700544" y="62712"/>
                </a:lnTo>
                <a:lnTo>
                  <a:pt x="700544" y="58445"/>
                </a:lnTo>
                <a:close/>
              </a:path>
              <a:path w="827404" h="168275">
                <a:moveTo>
                  <a:pt x="764832" y="58445"/>
                </a:moveTo>
                <a:lnTo>
                  <a:pt x="730465" y="58445"/>
                </a:lnTo>
                <a:lnTo>
                  <a:pt x="730465" y="62712"/>
                </a:lnTo>
                <a:lnTo>
                  <a:pt x="734466" y="62712"/>
                </a:lnTo>
                <a:lnTo>
                  <a:pt x="737133" y="62915"/>
                </a:lnTo>
                <a:lnTo>
                  <a:pt x="739749" y="63766"/>
                </a:lnTo>
                <a:lnTo>
                  <a:pt x="740829" y="64554"/>
                </a:lnTo>
                <a:lnTo>
                  <a:pt x="741667" y="65709"/>
                </a:lnTo>
                <a:lnTo>
                  <a:pt x="742289" y="66408"/>
                </a:lnTo>
                <a:lnTo>
                  <a:pt x="742594" y="67297"/>
                </a:lnTo>
                <a:lnTo>
                  <a:pt x="742594" y="70612"/>
                </a:lnTo>
                <a:lnTo>
                  <a:pt x="741705" y="73875"/>
                </a:lnTo>
                <a:lnTo>
                  <a:pt x="715213" y="138849"/>
                </a:lnTo>
                <a:lnTo>
                  <a:pt x="723783" y="138849"/>
                </a:lnTo>
                <a:lnTo>
                  <a:pt x="749281" y="76695"/>
                </a:lnTo>
                <a:lnTo>
                  <a:pt x="751395" y="71374"/>
                </a:lnTo>
                <a:lnTo>
                  <a:pt x="753850" y="67462"/>
                </a:lnTo>
                <a:lnTo>
                  <a:pt x="758063" y="63830"/>
                </a:lnTo>
                <a:lnTo>
                  <a:pt x="760831" y="63017"/>
                </a:lnTo>
                <a:lnTo>
                  <a:pt x="764832" y="62712"/>
                </a:lnTo>
                <a:lnTo>
                  <a:pt x="764832" y="58445"/>
                </a:lnTo>
                <a:close/>
              </a:path>
              <a:path w="827404" h="168275">
                <a:moveTo>
                  <a:pt x="804862" y="0"/>
                </a:moveTo>
                <a:lnTo>
                  <a:pt x="798322" y="0"/>
                </a:lnTo>
                <a:lnTo>
                  <a:pt x="795528" y="1130"/>
                </a:lnTo>
                <a:lnTo>
                  <a:pt x="790994" y="5676"/>
                </a:lnTo>
                <a:lnTo>
                  <a:pt x="789863" y="8420"/>
                </a:lnTo>
                <a:lnTo>
                  <a:pt x="789863" y="14884"/>
                </a:lnTo>
                <a:lnTo>
                  <a:pt x="791019" y="17653"/>
                </a:lnTo>
                <a:lnTo>
                  <a:pt x="795629" y="22275"/>
                </a:lnTo>
                <a:lnTo>
                  <a:pt x="798398" y="23431"/>
                </a:lnTo>
                <a:lnTo>
                  <a:pt x="804862" y="23431"/>
                </a:lnTo>
                <a:lnTo>
                  <a:pt x="807605" y="22275"/>
                </a:lnTo>
                <a:lnTo>
                  <a:pt x="812152" y="17653"/>
                </a:lnTo>
                <a:lnTo>
                  <a:pt x="813282" y="14884"/>
                </a:lnTo>
                <a:lnTo>
                  <a:pt x="813282" y="8420"/>
                </a:lnTo>
                <a:lnTo>
                  <a:pt x="812152" y="5676"/>
                </a:lnTo>
                <a:lnTo>
                  <a:pt x="807605" y="1130"/>
                </a:lnTo>
                <a:lnTo>
                  <a:pt x="804862" y="0"/>
                </a:lnTo>
                <a:close/>
              </a:path>
              <a:path w="827404" h="168275">
                <a:moveTo>
                  <a:pt x="827239" y="160197"/>
                </a:moveTo>
                <a:lnTo>
                  <a:pt x="775906" y="160197"/>
                </a:lnTo>
                <a:lnTo>
                  <a:pt x="775906" y="164465"/>
                </a:lnTo>
                <a:lnTo>
                  <a:pt x="827239" y="164465"/>
                </a:lnTo>
                <a:lnTo>
                  <a:pt x="827239" y="160197"/>
                </a:lnTo>
                <a:close/>
              </a:path>
              <a:path w="827404" h="168275">
                <a:moveTo>
                  <a:pt x="811149" y="70916"/>
                </a:moveTo>
                <a:lnTo>
                  <a:pt x="785685" y="70916"/>
                </a:lnTo>
                <a:lnTo>
                  <a:pt x="787260" y="71399"/>
                </a:lnTo>
                <a:lnTo>
                  <a:pt x="789571" y="73317"/>
                </a:lnTo>
                <a:lnTo>
                  <a:pt x="790409" y="75018"/>
                </a:lnTo>
                <a:lnTo>
                  <a:pt x="790956" y="77469"/>
                </a:lnTo>
                <a:lnTo>
                  <a:pt x="791641" y="80835"/>
                </a:lnTo>
                <a:lnTo>
                  <a:pt x="791984" y="88226"/>
                </a:lnTo>
                <a:lnTo>
                  <a:pt x="791974" y="147154"/>
                </a:lnTo>
                <a:lnTo>
                  <a:pt x="781037" y="160197"/>
                </a:lnTo>
                <a:lnTo>
                  <a:pt x="822223" y="160197"/>
                </a:lnTo>
                <a:lnTo>
                  <a:pt x="811149" y="147154"/>
                </a:lnTo>
                <a:lnTo>
                  <a:pt x="811149" y="70916"/>
                </a:lnTo>
                <a:close/>
              </a:path>
              <a:path w="827404" h="168275">
                <a:moveTo>
                  <a:pt x="811149" y="55372"/>
                </a:moveTo>
                <a:lnTo>
                  <a:pt x="806081" y="55372"/>
                </a:lnTo>
                <a:lnTo>
                  <a:pt x="774242" y="68389"/>
                </a:lnTo>
                <a:lnTo>
                  <a:pt x="775855" y="72643"/>
                </a:lnTo>
                <a:lnTo>
                  <a:pt x="778929" y="71488"/>
                </a:lnTo>
                <a:lnTo>
                  <a:pt x="781545" y="70916"/>
                </a:lnTo>
                <a:lnTo>
                  <a:pt x="811149" y="70916"/>
                </a:lnTo>
                <a:lnTo>
                  <a:pt x="811149" y="55372"/>
                </a:lnTo>
                <a:close/>
              </a:path>
            </a:pathLst>
          </a:custGeom>
          <a:solidFill>
            <a:srgbClr val="D7A073"/>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29"/>
          <p:cNvSpPr/>
          <p:nvPr/>
        </p:nvSpPr>
        <p:spPr>
          <a:xfrm>
            <a:off x="4662897" y="4556271"/>
            <a:ext cx="1071116" cy="152490"/>
          </a:xfrm>
          <a:prstGeom prst="rect">
            <a:avLst/>
          </a:prstGeom>
          <a:blipFill>
            <a:blip r:embed="rId15"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30" name="object 30"/>
          <p:cNvSpPr/>
          <p:nvPr/>
        </p:nvSpPr>
        <p:spPr>
          <a:xfrm>
            <a:off x="4924873" y="4806835"/>
            <a:ext cx="565353" cy="152144"/>
          </a:xfrm>
          <a:custGeom>
            <a:avLst/>
            <a:gdLst/>
            <a:ahLst/>
            <a:cxnLst/>
            <a:rect l="l" t="t" r="r" b="b"/>
            <a:pathLst>
              <a:path w="622935" h="167639">
                <a:moveTo>
                  <a:pt x="60502" y="55372"/>
                </a:moveTo>
                <a:lnTo>
                  <a:pt x="51181" y="55372"/>
                </a:lnTo>
                <a:lnTo>
                  <a:pt x="40432" y="56550"/>
                </a:lnTo>
                <a:lnTo>
                  <a:pt x="8058" y="83911"/>
                </a:lnTo>
                <a:lnTo>
                  <a:pt x="0" y="115836"/>
                </a:lnTo>
                <a:lnTo>
                  <a:pt x="809" y="126685"/>
                </a:lnTo>
                <a:lnTo>
                  <a:pt x="26979" y="163912"/>
                </a:lnTo>
                <a:lnTo>
                  <a:pt x="43218" y="167538"/>
                </a:lnTo>
                <a:lnTo>
                  <a:pt x="48920" y="167538"/>
                </a:lnTo>
                <a:lnTo>
                  <a:pt x="54229" y="166357"/>
                </a:lnTo>
                <a:lnTo>
                  <a:pt x="64084" y="161632"/>
                </a:lnTo>
                <a:lnTo>
                  <a:pt x="69138" y="157708"/>
                </a:lnTo>
                <a:lnTo>
                  <a:pt x="71913" y="154749"/>
                </a:lnTo>
                <a:lnTo>
                  <a:pt x="53924" y="154749"/>
                </a:lnTo>
                <a:lnTo>
                  <a:pt x="47820" y="153975"/>
                </a:lnTo>
                <a:lnTo>
                  <a:pt x="21692" y="117622"/>
                </a:lnTo>
                <a:lnTo>
                  <a:pt x="21056" y="106654"/>
                </a:lnTo>
                <a:lnTo>
                  <a:pt x="21715" y="95810"/>
                </a:lnTo>
                <a:lnTo>
                  <a:pt x="42964" y="62471"/>
                </a:lnTo>
                <a:lnTo>
                  <a:pt x="72418" y="62471"/>
                </a:lnTo>
                <a:lnTo>
                  <a:pt x="68211" y="58343"/>
                </a:lnTo>
                <a:lnTo>
                  <a:pt x="60502" y="55372"/>
                </a:lnTo>
                <a:close/>
              </a:path>
              <a:path w="622935" h="167639">
                <a:moveTo>
                  <a:pt x="99837" y="152209"/>
                </a:moveTo>
                <a:lnTo>
                  <a:pt x="74295" y="152209"/>
                </a:lnTo>
                <a:lnTo>
                  <a:pt x="74295" y="167538"/>
                </a:lnTo>
                <a:lnTo>
                  <a:pt x="79629" y="167538"/>
                </a:lnTo>
                <a:lnTo>
                  <a:pt x="111201" y="154520"/>
                </a:lnTo>
                <a:lnTo>
                  <a:pt x="110517" y="152222"/>
                </a:lnTo>
                <a:lnTo>
                  <a:pt x="99837" y="152209"/>
                </a:lnTo>
                <a:close/>
              </a:path>
              <a:path w="622935" h="167639">
                <a:moveTo>
                  <a:pt x="72418" y="62471"/>
                </a:moveTo>
                <a:lnTo>
                  <a:pt x="53390" y="62471"/>
                </a:lnTo>
                <a:lnTo>
                  <a:pt x="57111" y="63563"/>
                </a:lnTo>
                <a:lnTo>
                  <a:pt x="64744" y="67944"/>
                </a:lnTo>
                <a:lnTo>
                  <a:pt x="67818" y="71196"/>
                </a:lnTo>
                <a:lnTo>
                  <a:pt x="72440" y="79806"/>
                </a:lnTo>
                <a:lnTo>
                  <a:pt x="73825" y="84620"/>
                </a:lnTo>
                <a:lnTo>
                  <a:pt x="74295" y="89928"/>
                </a:lnTo>
                <a:lnTo>
                  <a:pt x="74295" y="144144"/>
                </a:lnTo>
                <a:lnTo>
                  <a:pt x="67741" y="151218"/>
                </a:lnTo>
                <a:lnTo>
                  <a:pt x="60947" y="154749"/>
                </a:lnTo>
                <a:lnTo>
                  <a:pt x="71913" y="154749"/>
                </a:lnTo>
                <a:lnTo>
                  <a:pt x="74295" y="152209"/>
                </a:lnTo>
                <a:lnTo>
                  <a:pt x="99837" y="152209"/>
                </a:lnTo>
                <a:lnTo>
                  <a:pt x="98386" y="151688"/>
                </a:lnTo>
                <a:lnTo>
                  <a:pt x="93459" y="64312"/>
                </a:lnTo>
                <a:lnTo>
                  <a:pt x="74295" y="64312"/>
                </a:lnTo>
                <a:lnTo>
                  <a:pt x="72418" y="62471"/>
                </a:lnTo>
                <a:close/>
              </a:path>
              <a:path w="622935" h="167639">
                <a:moveTo>
                  <a:pt x="109931" y="150253"/>
                </a:moveTo>
                <a:lnTo>
                  <a:pt x="106451" y="151561"/>
                </a:lnTo>
                <a:lnTo>
                  <a:pt x="103670" y="152222"/>
                </a:lnTo>
                <a:lnTo>
                  <a:pt x="110517" y="152222"/>
                </a:lnTo>
                <a:lnTo>
                  <a:pt x="109931" y="150253"/>
                </a:lnTo>
                <a:close/>
              </a:path>
              <a:path w="622935" h="167639">
                <a:moveTo>
                  <a:pt x="93459" y="15417"/>
                </a:moveTo>
                <a:lnTo>
                  <a:pt x="67919" y="15417"/>
                </a:lnTo>
                <a:lnTo>
                  <a:pt x="69456" y="15925"/>
                </a:lnTo>
                <a:lnTo>
                  <a:pt x="71932" y="17919"/>
                </a:lnTo>
                <a:lnTo>
                  <a:pt x="72847" y="19799"/>
                </a:lnTo>
                <a:lnTo>
                  <a:pt x="74002" y="25311"/>
                </a:lnTo>
                <a:lnTo>
                  <a:pt x="74295" y="32689"/>
                </a:lnTo>
                <a:lnTo>
                  <a:pt x="74295" y="64312"/>
                </a:lnTo>
                <a:lnTo>
                  <a:pt x="93459" y="64312"/>
                </a:lnTo>
                <a:lnTo>
                  <a:pt x="93459" y="15417"/>
                </a:lnTo>
                <a:close/>
              </a:path>
              <a:path w="622935" h="167639">
                <a:moveTo>
                  <a:pt x="93459" y="0"/>
                </a:moveTo>
                <a:lnTo>
                  <a:pt x="88239" y="0"/>
                </a:lnTo>
                <a:lnTo>
                  <a:pt x="56553" y="13004"/>
                </a:lnTo>
                <a:lnTo>
                  <a:pt x="58051" y="17272"/>
                </a:lnTo>
                <a:lnTo>
                  <a:pt x="61379" y="16040"/>
                </a:lnTo>
                <a:lnTo>
                  <a:pt x="64046" y="15417"/>
                </a:lnTo>
                <a:lnTo>
                  <a:pt x="93459" y="15417"/>
                </a:lnTo>
                <a:lnTo>
                  <a:pt x="93459" y="0"/>
                </a:lnTo>
                <a:close/>
              </a:path>
              <a:path w="622935" h="167639">
                <a:moveTo>
                  <a:pt x="148209" y="0"/>
                </a:moveTo>
                <a:lnTo>
                  <a:pt x="141668" y="0"/>
                </a:lnTo>
                <a:lnTo>
                  <a:pt x="138874" y="1130"/>
                </a:lnTo>
                <a:lnTo>
                  <a:pt x="134340" y="5664"/>
                </a:lnTo>
                <a:lnTo>
                  <a:pt x="133210" y="8420"/>
                </a:lnTo>
                <a:lnTo>
                  <a:pt x="133210" y="14884"/>
                </a:lnTo>
                <a:lnTo>
                  <a:pt x="134366" y="17653"/>
                </a:lnTo>
                <a:lnTo>
                  <a:pt x="138976" y="22263"/>
                </a:lnTo>
                <a:lnTo>
                  <a:pt x="141744" y="23418"/>
                </a:lnTo>
                <a:lnTo>
                  <a:pt x="148209" y="23418"/>
                </a:lnTo>
                <a:lnTo>
                  <a:pt x="150964" y="22263"/>
                </a:lnTo>
                <a:lnTo>
                  <a:pt x="155498" y="17653"/>
                </a:lnTo>
                <a:lnTo>
                  <a:pt x="156629" y="14884"/>
                </a:lnTo>
                <a:lnTo>
                  <a:pt x="156629" y="8420"/>
                </a:lnTo>
                <a:lnTo>
                  <a:pt x="155498" y="5664"/>
                </a:lnTo>
                <a:lnTo>
                  <a:pt x="150964" y="1130"/>
                </a:lnTo>
                <a:lnTo>
                  <a:pt x="148209" y="0"/>
                </a:lnTo>
                <a:close/>
              </a:path>
              <a:path w="622935" h="167639">
                <a:moveTo>
                  <a:pt x="170586" y="160197"/>
                </a:moveTo>
                <a:lnTo>
                  <a:pt x="119253" y="160197"/>
                </a:lnTo>
                <a:lnTo>
                  <a:pt x="119253" y="164452"/>
                </a:lnTo>
                <a:lnTo>
                  <a:pt x="170586" y="164452"/>
                </a:lnTo>
                <a:lnTo>
                  <a:pt x="170586" y="160197"/>
                </a:lnTo>
                <a:close/>
              </a:path>
              <a:path w="622935" h="167639">
                <a:moveTo>
                  <a:pt x="154495" y="70904"/>
                </a:moveTo>
                <a:lnTo>
                  <a:pt x="129032" y="70904"/>
                </a:lnTo>
                <a:lnTo>
                  <a:pt x="130619" y="71386"/>
                </a:lnTo>
                <a:lnTo>
                  <a:pt x="132918" y="73304"/>
                </a:lnTo>
                <a:lnTo>
                  <a:pt x="133756" y="75006"/>
                </a:lnTo>
                <a:lnTo>
                  <a:pt x="134302" y="77457"/>
                </a:lnTo>
                <a:lnTo>
                  <a:pt x="134988" y="80835"/>
                </a:lnTo>
                <a:lnTo>
                  <a:pt x="135331" y="88214"/>
                </a:lnTo>
                <a:lnTo>
                  <a:pt x="135322" y="147142"/>
                </a:lnTo>
                <a:lnTo>
                  <a:pt x="124383" y="160197"/>
                </a:lnTo>
                <a:lnTo>
                  <a:pt x="165569" y="160197"/>
                </a:lnTo>
                <a:lnTo>
                  <a:pt x="154495" y="147142"/>
                </a:lnTo>
                <a:lnTo>
                  <a:pt x="154495" y="70904"/>
                </a:lnTo>
                <a:close/>
              </a:path>
              <a:path w="622935" h="167639">
                <a:moveTo>
                  <a:pt x="154495" y="55372"/>
                </a:moveTo>
                <a:lnTo>
                  <a:pt x="149428" y="55372"/>
                </a:lnTo>
                <a:lnTo>
                  <a:pt x="117589" y="68376"/>
                </a:lnTo>
                <a:lnTo>
                  <a:pt x="119202" y="72643"/>
                </a:lnTo>
                <a:lnTo>
                  <a:pt x="122275" y="71488"/>
                </a:lnTo>
                <a:lnTo>
                  <a:pt x="124891" y="70904"/>
                </a:lnTo>
                <a:lnTo>
                  <a:pt x="154495" y="70904"/>
                </a:lnTo>
                <a:lnTo>
                  <a:pt x="154495" y="55372"/>
                </a:lnTo>
                <a:close/>
              </a:path>
              <a:path w="622935" h="167639">
                <a:moveTo>
                  <a:pt x="273100" y="0"/>
                </a:moveTo>
                <a:lnTo>
                  <a:pt x="266560" y="0"/>
                </a:lnTo>
                <a:lnTo>
                  <a:pt x="263766" y="1130"/>
                </a:lnTo>
                <a:lnTo>
                  <a:pt x="259232" y="5664"/>
                </a:lnTo>
                <a:lnTo>
                  <a:pt x="258089" y="8420"/>
                </a:lnTo>
                <a:lnTo>
                  <a:pt x="258089" y="14884"/>
                </a:lnTo>
                <a:lnTo>
                  <a:pt x="259245" y="17653"/>
                </a:lnTo>
                <a:lnTo>
                  <a:pt x="263867" y="22263"/>
                </a:lnTo>
                <a:lnTo>
                  <a:pt x="266636" y="23418"/>
                </a:lnTo>
                <a:lnTo>
                  <a:pt x="273100" y="23418"/>
                </a:lnTo>
                <a:lnTo>
                  <a:pt x="275844" y="22263"/>
                </a:lnTo>
                <a:lnTo>
                  <a:pt x="280377" y="17653"/>
                </a:lnTo>
                <a:lnTo>
                  <a:pt x="281520" y="14884"/>
                </a:lnTo>
                <a:lnTo>
                  <a:pt x="281520" y="8420"/>
                </a:lnTo>
                <a:lnTo>
                  <a:pt x="280377" y="5664"/>
                </a:lnTo>
                <a:lnTo>
                  <a:pt x="275844" y="1130"/>
                </a:lnTo>
                <a:lnTo>
                  <a:pt x="273100" y="0"/>
                </a:lnTo>
                <a:close/>
              </a:path>
              <a:path w="622935" h="167639">
                <a:moveTo>
                  <a:pt x="295478" y="160197"/>
                </a:moveTo>
                <a:lnTo>
                  <a:pt x="244132" y="160197"/>
                </a:lnTo>
                <a:lnTo>
                  <a:pt x="244132" y="164452"/>
                </a:lnTo>
                <a:lnTo>
                  <a:pt x="295478" y="164452"/>
                </a:lnTo>
                <a:lnTo>
                  <a:pt x="295478" y="160197"/>
                </a:lnTo>
                <a:close/>
              </a:path>
              <a:path w="622935" h="167639">
                <a:moveTo>
                  <a:pt x="279387" y="70904"/>
                </a:moveTo>
                <a:lnTo>
                  <a:pt x="253923" y="70904"/>
                </a:lnTo>
                <a:lnTo>
                  <a:pt x="255498" y="71386"/>
                </a:lnTo>
                <a:lnTo>
                  <a:pt x="257797" y="73304"/>
                </a:lnTo>
                <a:lnTo>
                  <a:pt x="258648" y="75006"/>
                </a:lnTo>
                <a:lnTo>
                  <a:pt x="259181" y="77457"/>
                </a:lnTo>
                <a:lnTo>
                  <a:pt x="259880" y="80835"/>
                </a:lnTo>
                <a:lnTo>
                  <a:pt x="260223" y="88214"/>
                </a:lnTo>
                <a:lnTo>
                  <a:pt x="260213" y="147142"/>
                </a:lnTo>
                <a:lnTo>
                  <a:pt x="249262" y="160197"/>
                </a:lnTo>
                <a:lnTo>
                  <a:pt x="290461" y="160197"/>
                </a:lnTo>
                <a:lnTo>
                  <a:pt x="279387" y="147142"/>
                </a:lnTo>
                <a:lnTo>
                  <a:pt x="279387" y="70904"/>
                </a:lnTo>
                <a:close/>
              </a:path>
              <a:path w="622935" h="167639">
                <a:moveTo>
                  <a:pt x="279387" y="55372"/>
                </a:moveTo>
                <a:lnTo>
                  <a:pt x="274307" y="55372"/>
                </a:lnTo>
                <a:lnTo>
                  <a:pt x="242481" y="68376"/>
                </a:lnTo>
                <a:lnTo>
                  <a:pt x="244094" y="72643"/>
                </a:lnTo>
                <a:lnTo>
                  <a:pt x="247167" y="71488"/>
                </a:lnTo>
                <a:lnTo>
                  <a:pt x="249770" y="70904"/>
                </a:lnTo>
                <a:lnTo>
                  <a:pt x="279387" y="70904"/>
                </a:lnTo>
                <a:lnTo>
                  <a:pt x="279387" y="55372"/>
                </a:lnTo>
                <a:close/>
              </a:path>
              <a:path w="622935" h="167639">
                <a:moveTo>
                  <a:pt x="369430" y="55372"/>
                </a:moveTo>
                <a:lnTo>
                  <a:pt x="360108" y="55372"/>
                </a:lnTo>
                <a:lnTo>
                  <a:pt x="349354" y="56550"/>
                </a:lnTo>
                <a:lnTo>
                  <a:pt x="316985" y="83911"/>
                </a:lnTo>
                <a:lnTo>
                  <a:pt x="308927" y="115836"/>
                </a:lnTo>
                <a:lnTo>
                  <a:pt x="309735" y="126685"/>
                </a:lnTo>
                <a:lnTo>
                  <a:pt x="335900" y="163912"/>
                </a:lnTo>
                <a:lnTo>
                  <a:pt x="352132" y="167538"/>
                </a:lnTo>
                <a:lnTo>
                  <a:pt x="357835" y="167538"/>
                </a:lnTo>
                <a:lnTo>
                  <a:pt x="363156" y="166357"/>
                </a:lnTo>
                <a:lnTo>
                  <a:pt x="373011" y="161632"/>
                </a:lnTo>
                <a:lnTo>
                  <a:pt x="378053" y="157708"/>
                </a:lnTo>
                <a:lnTo>
                  <a:pt x="380828" y="154749"/>
                </a:lnTo>
                <a:lnTo>
                  <a:pt x="362851" y="154749"/>
                </a:lnTo>
                <a:lnTo>
                  <a:pt x="356746" y="153975"/>
                </a:lnTo>
                <a:lnTo>
                  <a:pt x="330620" y="117622"/>
                </a:lnTo>
                <a:lnTo>
                  <a:pt x="329984" y="106654"/>
                </a:lnTo>
                <a:lnTo>
                  <a:pt x="330641" y="95810"/>
                </a:lnTo>
                <a:lnTo>
                  <a:pt x="351891" y="62471"/>
                </a:lnTo>
                <a:lnTo>
                  <a:pt x="381333" y="62471"/>
                </a:lnTo>
                <a:lnTo>
                  <a:pt x="377126" y="58343"/>
                </a:lnTo>
                <a:lnTo>
                  <a:pt x="369430" y="55372"/>
                </a:lnTo>
                <a:close/>
              </a:path>
              <a:path w="622935" h="167639">
                <a:moveTo>
                  <a:pt x="408764" y="152209"/>
                </a:moveTo>
                <a:lnTo>
                  <a:pt x="383209" y="152209"/>
                </a:lnTo>
                <a:lnTo>
                  <a:pt x="383209" y="167538"/>
                </a:lnTo>
                <a:lnTo>
                  <a:pt x="388556" y="167538"/>
                </a:lnTo>
                <a:lnTo>
                  <a:pt x="420128" y="154520"/>
                </a:lnTo>
                <a:lnTo>
                  <a:pt x="419437" y="152222"/>
                </a:lnTo>
                <a:lnTo>
                  <a:pt x="408764" y="152209"/>
                </a:lnTo>
                <a:close/>
              </a:path>
              <a:path w="622935" h="167639">
                <a:moveTo>
                  <a:pt x="381333" y="62471"/>
                </a:moveTo>
                <a:lnTo>
                  <a:pt x="362305" y="62471"/>
                </a:lnTo>
                <a:lnTo>
                  <a:pt x="366026" y="63563"/>
                </a:lnTo>
                <a:lnTo>
                  <a:pt x="373672" y="67944"/>
                </a:lnTo>
                <a:lnTo>
                  <a:pt x="376732" y="71196"/>
                </a:lnTo>
                <a:lnTo>
                  <a:pt x="381368" y="79806"/>
                </a:lnTo>
                <a:lnTo>
                  <a:pt x="382752" y="84620"/>
                </a:lnTo>
                <a:lnTo>
                  <a:pt x="383209" y="89928"/>
                </a:lnTo>
                <a:lnTo>
                  <a:pt x="383209" y="144144"/>
                </a:lnTo>
                <a:lnTo>
                  <a:pt x="376656" y="151218"/>
                </a:lnTo>
                <a:lnTo>
                  <a:pt x="369862" y="154749"/>
                </a:lnTo>
                <a:lnTo>
                  <a:pt x="380828" y="154749"/>
                </a:lnTo>
                <a:lnTo>
                  <a:pt x="383209" y="152209"/>
                </a:lnTo>
                <a:lnTo>
                  <a:pt x="408764" y="152209"/>
                </a:lnTo>
                <a:lnTo>
                  <a:pt x="407314" y="151688"/>
                </a:lnTo>
                <a:lnTo>
                  <a:pt x="402374" y="64312"/>
                </a:lnTo>
                <a:lnTo>
                  <a:pt x="383209" y="64312"/>
                </a:lnTo>
                <a:lnTo>
                  <a:pt x="381333" y="62471"/>
                </a:lnTo>
                <a:close/>
              </a:path>
              <a:path w="622935" h="167639">
                <a:moveTo>
                  <a:pt x="418846" y="150253"/>
                </a:moveTo>
                <a:lnTo>
                  <a:pt x="415366" y="151561"/>
                </a:lnTo>
                <a:lnTo>
                  <a:pt x="412584" y="152222"/>
                </a:lnTo>
                <a:lnTo>
                  <a:pt x="419437" y="152222"/>
                </a:lnTo>
                <a:lnTo>
                  <a:pt x="418846" y="150253"/>
                </a:lnTo>
                <a:close/>
              </a:path>
              <a:path w="622935" h="167639">
                <a:moveTo>
                  <a:pt x="402374" y="15417"/>
                </a:moveTo>
                <a:lnTo>
                  <a:pt x="376834" y="15417"/>
                </a:lnTo>
                <a:lnTo>
                  <a:pt x="378383" y="15925"/>
                </a:lnTo>
                <a:lnTo>
                  <a:pt x="380860" y="17919"/>
                </a:lnTo>
                <a:lnTo>
                  <a:pt x="381762" y="19799"/>
                </a:lnTo>
                <a:lnTo>
                  <a:pt x="382930" y="25311"/>
                </a:lnTo>
                <a:lnTo>
                  <a:pt x="383209" y="32689"/>
                </a:lnTo>
                <a:lnTo>
                  <a:pt x="383209" y="64312"/>
                </a:lnTo>
                <a:lnTo>
                  <a:pt x="402374" y="64312"/>
                </a:lnTo>
                <a:lnTo>
                  <a:pt x="402374" y="15417"/>
                </a:lnTo>
                <a:close/>
              </a:path>
              <a:path w="622935" h="167639">
                <a:moveTo>
                  <a:pt x="402374" y="0"/>
                </a:moveTo>
                <a:lnTo>
                  <a:pt x="397154" y="0"/>
                </a:lnTo>
                <a:lnTo>
                  <a:pt x="365467" y="13004"/>
                </a:lnTo>
                <a:lnTo>
                  <a:pt x="366979" y="17272"/>
                </a:lnTo>
                <a:lnTo>
                  <a:pt x="370306" y="16040"/>
                </a:lnTo>
                <a:lnTo>
                  <a:pt x="372973" y="15417"/>
                </a:lnTo>
                <a:lnTo>
                  <a:pt x="402374" y="15417"/>
                </a:lnTo>
                <a:lnTo>
                  <a:pt x="402374" y="0"/>
                </a:lnTo>
                <a:close/>
              </a:path>
              <a:path w="622935" h="167639">
                <a:moveTo>
                  <a:pt x="476986" y="55372"/>
                </a:moveTo>
                <a:lnTo>
                  <a:pt x="435990" y="78872"/>
                </a:lnTo>
                <a:lnTo>
                  <a:pt x="428167" y="112839"/>
                </a:lnTo>
                <a:lnTo>
                  <a:pt x="429015" y="124719"/>
                </a:lnTo>
                <a:lnTo>
                  <a:pt x="448854" y="159190"/>
                </a:lnTo>
                <a:lnTo>
                  <a:pt x="474332" y="167538"/>
                </a:lnTo>
                <a:lnTo>
                  <a:pt x="482735" y="166726"/>
                </a:lnTo>
                <a:lnTo>
                  <a:pt x="490402" y="164291"/>
                </a:lnTo>
                <a:lnTo>
                  <a:pt x="497333" y="160235"/>
                </a:lnTo>
                <a:lnTo>
                  <a:pt x="503529" y="154559"/>
                </a:lnTo>
                <a:lnTo>
                  <a:pt x="508215" y="148602"/>
                </a:lnTo>
                <a:lnTo>
                  <a:pt x="483082" y="148602"/>
                </a:lnTo>
                <a:lnTo>
                  <a:pt x="475541" y="147769"/>
                </a:lnTo>
                <a:lnTo>
                  <a:pt x="447295" y="119375"/>
                </a:lnTo>
                <a:lnTo>
                  <a:pt x="444500" y="98437"/>
                </a:lnTo>
                <a:lnTo>
                  <a:pt x="517601" y="98437"/>
                </a:lnTo>
                <a:lnTo>
                  <a:pt x="517094" y="91808"/>
                </a:lnTo>
                <a:lnTo>
                  <a:pt x="444500" y="91808"/>
                </a:lnTo>
                <a:lnTo>
                  <a:pt x="445338" y="82956"/>
                </a:lnTo>
                <a:lnTo>
                  <a:pt x="448284" y="76060"/>
                </a:lnTo>
                <a:lnTo>
                  <a:pt x="458381" y="66128"/>
                </a:lnTo>
                <a:lnTo>
                  <a:pt x="464096" y="63652"/>
                </a:lnTo>
                <a:lnTo>
                  <a:pt x="502095" y="63652"/>
                </a:lnTo>
                <a:lnTo>
                  <a:pt x="500073" y="61956"/>
                </a:lnTo>
                <a:lnTo>
                  <a:pt x="493171" y="58297"/>
                </a:lnTo>
                <a:lnTo>
                  <a:pt x="485475" y="56103"/>
                </a:lnTo>
                <a:lnTo>
                  <a:pt x="476986" y="55372"/>
                </a:lnTo>
                <a:close/>
              </a:path>
              <a:path w="622935" h="167639">
                <a:moveTo>
                  <a:pt x="514057" y="123278"/>
                </a:moveTo>
                <a:lnTo>
                  <a:pt x="510590" y="132613"/>
                </a:lnTo>
                <a:lnTo>
                  <a:pt x="506298" y="139153"/>
                </a:lnTo>
                <a:lnTo>
                  <a:pt x="496049" y="146710"/>
                </a:lnTo>
                <a:lnTo>
                  <a:pt x="490016" y="148602"/>
                </a:lnTo>
                <a:lnTo>
                  <a:pt x="508215" y="148602"/>
                </a:lnTo>
                <a:lnTo>
                  <a:pt x="508780" y="147884"/>
                </a:lnTo>
                <a:lnTo>
                  <a:pt x="512875" y="140831"/>
                </a:lnTo>
                <a:lnTo>
                  <a:pt x="515815" y="133400"/>
                </a:lnTo>
                <a:lnTo>
                  <a:pt x="517601" y="125590"/>
                </a:lnTo>
                <a:lnTo>
                  <a:pt x="514057" y="123278"/>
                </a:lnTo>
                <a:close/>
              </a:path>
              <a:path w="622935" h="167639">
                <a:moveTo>
                  <a:pt x="502095" y="63652"/>
                </a:moveTo>
                <a:lnTo>
                  <a:pt x="474637" y="63652"/>
                </a:lnTo>
                <a:lnTo>
                  <a:pt x="478624" y="64884"/>
                </a:lnTo>
                <a:lnTo>
                  <a:pt x="486257" y="69799"/>
                </a:lnTo>
                <a:lnTo>
                  <a:pt x="489115" y="73190"/>
                </a:lnTo>
                <a:lnTo>
                  <a:pt x="492277" y="80263"/>
                </a:lnTo>
                <a:lnTo>
                  <a:pt x="493090" y="85039"/>
                </a:lnTo>
                <a:lnTo>
                  <a:pt x="493471" y="91808"/>
                </a:lnTo>
                <a:lnTo>
                  <a:pt x="517094" y="91808"/>
                </a:lnTo>
                <a:lnTo>
                  <a:pt x="516888" y="89112"/>
                </a:lnTo>
                <a:lnTo>
                  <a:pt x="514750" y="80778"/>
                </a:lnTo>
                <a:lnTo>
                  <a:pt x="511182" y="73434"/>
                </a:lnTo>
                <a:lnTo>
                  <a:pt x="506183" y="67081"/>
                </a:lnTo>
                <a:lnTo>
                  <a:pt x="502095" y="63652"/>
                </a:lnTo>
                <a:close/>
              </a:path>
              <a:path w="622935" h="167639">
                <a:moveTo>
                  <a:pt x="582002" y="55372"/>
                </a:moveTo>
                <a:lnTo>
                  <a:pt x="541006" y="78872"/>
                </a:lnTo>
                <a:lnTo>
                  <a:pt x="533184" y="112839"/>
                </a:lnTo>
                <a:lnTo>
                  <a:pt x="534031" y="124719"/>
                </a:lnTo>
                <a:lnTo>
                  <a:pt x="553870" y="159190"/>
                </a:lnTo>
                <a:lnTo>
                  <a:pt x="579348" y="167538"/>
                </a:lnTo>
                <a:lnTo>
                  <a:pt x="587746" y="166726"/>
                </a:lnTo>
                <a:lnTo>
                  <a:pt x="595414" y="164291"/>
                </a:lnTo>
                <a:lnTo>
                  <a:pt x="602347" y="160235"/>
                </a:lnTo>
                <a:lnTo>
                  <a:pt x="608545" y="154559"/>
                </a:lnTo>
                <a:lnTo>
                  <a:pt x="613226" y="148602"/>
                </a:lnTo>
                <a:lnTo>
                  <a:pt x="588098" y="148602"/>
                </a:lnTo>
                <a:lnTo>
                  <a:pt x="580552" y="147769"/>
                </a:lnTo>
                <a:lnTo>
                  <a:pt x="552305" y="119375"/>
                </a:lnTo>
                <a:lnTo>
                  <a:pt x="549503" y="98437"/>
                </a:lnTo>
                <a:lnTo>
                  <a:pt x="622617" y="98437"/>
                </a:lnTo>
                <a:lnTo>
                  <a:pt x="622109" y="91808"/>
                </a:lnTo>
                <a:lnTo>
                  <a:pt x="549503" y="91808"/>
                </a:lnTo>
                <a:lnTo>
                  <a:pt x="550354" y="82956"/>
                </a:lnTo>
                <a:lnTo>
                  <a:pt x="553300" y="76060"/>
                </a:lnTo>
                <a:lnTo>
                  <a:pt x="563397" y="66128"/>
                </a:lnTo>
                <a:lnTo>
                  <a:pt x="569112" y="63652"/>
                </a:lnTo>
                <a:lnTo>
                  <a:pt x="607110" y="63652"/>
                </a:lnTo>
                <a:lnTo>
                  <a:pt x="605087" y="61956"/>
                </a:lnTo>
                <a:lnTo>
                  <a:pt x="598182" y="58297"/>
                </a:lnTo>
                <a:lnTo>
                  <a:pt x="590486" y="56103"/>
                </a:lnTo>
                <a:lnTo>
                  <a:pt x="582002" y="55372"/>
                </a:lnTo>
                <a:close/>
              </a:path>
              <a:path w="622935" h="167639">
                <a:moveTo>
                  <a:pt x="619074" y="123278"/>
                </a:moveTo>
                <a:lnTo>
                  <a:pt x="615607" y="132613"/>
                </a:lnTo>
                <a:lnTo>
                  <a:pt x="611301" y="139153"/>
                </a:lnTo>
                <a:lnTo>
                  <a:pt x="601065" y="146710"/>
                </a:lnTo>
                <a:lnTo>
                  <a:pt x="595033" y="148602"/>
                </a:lnTo>
                <a:lnTo>
                  <a:pt x="613226" y="148602"/>
                </a:lnTo>
                <a:lnTo>
                  <a:pt x="613791" y="147884"/>
                </a:lnTo>
                <a:lnTo>
                  <a:pt x="617886" y="140831"/>
                </a:lnTo>
                <a:lnTo>
                  <a:pt x="620829" y="133400"/>
                </a:lnTo>
                <a:lnTo>
                  <a:pt x="622617" y="125590"/>
                </a:lnTo>
                <a:lnTo>
                  <a:pt x="619074" y="123278"/>
                </a:lnTo>
                <a:close/>
              </a:path>
              <a:path w="622935" h="167639">
                <a:moveTo>
                  <a:pt x="607110" y="63652"/>
                </a:moveTo>
                <a:lnTo>
                  <a:pt x="579653" y="63652"/>
                </a:lnTo>
                <a:lnTo>
                  <a:pt x="583641" y="64884"/>
                </a:lnTo>
                <a:lnTo>
                  <a:pt x="591273" y="69799"/>
                </a:lnTo>
                <a:lnTo>
                  <a:pt x="594131" y="73190"/>
                </a:lnTo>
                <a:lnTo>
                  <a:pt x="597293" y="80263"/>
                </a:lnTo>
                <a:lnTo>
                  <a:pt x="598106" y="85039"/>
                </a:lnTo>
                <a:lnTo>
                  <a:pt x="598487" y="91808"/>
                </a:lnTo>
                <a:lnTo>
                  <a:pt x="622109" y="91808"/>
                </a:lnTo>
                <a:lnTo>
                  <a:pt x="621903" y="89112"/>
                </a:lnTo>
                <a:lnTo>
                  <a:pt x="619761" y="80778"/>
                </a:lnTo>
                <a:lnTo>
                  <a:pt x="616193" y="73434"/>
                </a:lnTo>
                <a:lnTo>
                  <a:pt x="611200" y="67081"/>
                </a:lnTo>
                <a:lnTo>
                  <a:pt x="607110" y="63652"/>
                </a:lnTo>
                <a:close/>
              </a:path>
            </a:pathLst>
          </a:custGeom>
          <a:solidFill>
            <a:srgbClr val="D7A073"/>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31" name="object 31"/>
          <p:cNvSpPr/>
          <p:nvPr/>
        </p:nvSpPr>
        <p:spPr>
          <a:xfrm>
            <a:off x="6311145" y="3428884"/>
            <a:ext cx="1217151" cy="1861457"/>
          </a:xfrm>
          <a:custGeom>
            <a:avLst/>
            <a:gdLst/>
            <a:ahLst/>
            <a:cxnLst/>
            <a:rect l="l" t="t" r="r" b="b"/>
            <a:pathLst>
              <a:path w="1341120" h="2051050">
                <a:moveTo>
                  <a:pt x="0" y="2050846"/>
                </a:moveTo>
                <a:lnTo>
                  <a:pt x="1340739" y="2050846"/>
                </a:lnTo>
                <a:lnTo>
                  <a:pt x="1340739" y="0"/>
                </a:lnTo>
                <a:lnTo>
                  <a:pt x="0" y="0"/>
                </a:lnTo>
                <a:lnTo>
                  <a:pt x="0" y="2050846"/>
                </a:lnTo>
                <a:close/>
              </a:path>
            </a:pathLst>
          </a:custGeom>
          <a:solidFill>
            <a:srgbClr val="8B8264"/>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32" name="object 32"/>
          <p:cNvSpPr/>
          <p:nvPr/>
        </p:nvSpPr>
        <p:spPr>
          <a:xfrm>
            <a:off x="6311151" y="3428895"/>
            <a:ext cx="1217151" cy="1861457"/>
          </a:xfrm>
          <a:custGeom>
            <a:avLst/>
            <a:gdLst/>
            <a:ahLst/>
            <a:cxnLst/>
            <a:rect l="l" t="t" r="r" b="b"/>
            <a:pathLst>
              <a:path w="1341120" h="2051050">
                <a:moveTo>
                  <a:pt x="0" y="0"/>
                </a:moveTo>
                <a:lnTo>
                  <a:pt x="1340739" y="0"/>
                </a:lnTo>
                <a:lnTo>
                  <a:pt x="1340739" y="2050842"/>
                </a:lnTo>
                <a:lnTo>
                  <a:pt x="0" y="2050842"/>
                </a:lnTo>
                <a:lnTo>
                  <a:pt x="0" y="0"/>
                </a:lnTo>
                <a:close/>
              </a:path>
            </a:pathLst>
          </a:custGeom>
          <a:ln w="9858">
            <a:solidFill>
              <a:srgbClr val="A7A7A7"/>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33"/>
          <p:cNvSpPr/>
          <p:nvPr/>
        </p:nvSpPr>
        <p:spPr>
          <a:xfrm>
            <a:off x="6339718" y="4221052"/>
            <a:ext cx="1180682" cy="313088"/>
          </a:xfrm>
          <a:prstGeom prst="rect">
            <a:avLst/>
          </a:prstGeom>
          <a:blipFill>
            <a:blip r:embed="rId16"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34" name="object 34"/>
          <p:cNvSpPr/>
          <p:nvPr/>
        </p:nvSpPr>
        <p:spPr>
          <a:xfrm>
            <a:off x="6357054" y="4299828"/>
            <a:ext cx="1128227" cy="148397"/>
          </a:xfrm>
          <a:prstGeom prst="rect">
            <a:avLst/>
          </a:prstGeom>
          <a:blipFill>
            <a:blip r:embed="rId17"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35" name="object 35"/>
          <p:cNvSpPr/>
          <p:nvPr/>
        </p:nvSpPr>
        <p:spPr>
          <a:xfrm>
            <a:off x="8028988" y="3428884"/>
            <a:ext cx="1217151" cy="1861457"/>
          </a:xfrm>
          <a:custGeom>
            <a:avLst/>
            <a:gdLst/>
            <a:ahLst/>
            <a:cxnLst/>
            <a:rect l="l" t="t" r="r" b="b"/>
            <a:pathLst>
              <a:path w="1341120" h="2051050">
                <a:moveTo>
                  <a:pt x="0" y="2050846"/>
                </a:moveTo>
                <a:lnTo>
                  <a:pt x="1340739" y="2050846"/>
                </a:lnTo>
                <a:lnTo>
                  <a:pt x="1340739" y="0"/>
                </a:lnTo>
                <a:lnTo>
                  <a:pt x="0" y="0"/>
                </a:lnTo>
                <a:lnTo>
                  <a:pt x="0" y="2050846"/>
                </a:lnTo>
                <a:close/>
              </a:path>
            </a:pathLst>
          </a:custGeom>
          <a:solidFill>
            <a:srgbClr val="8B8264"/>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36" name="object 36"/>
          <p:cNvSpPr/>
          <p:nvPr/>
        </p:nvSpPr>
        <p:spPr>
          <a:xfrm>
            <a:off x="8028995" y="3428895"/>
            <a:ext cx="1217151" cy="1861457"/>
          </a:xfrm>
          <a:custGeom>
            <a:avLst/>
            <a:gdLst/>
            <a:ahLst/>
            <a:cxnLst/>
            <a:rect l="l" t="t" r="r" b="b"/>
            <a:pathLst>
              <a:path w="1341120" h="2051050">
                <a:moveTo>
                  <a:pt x="0" y="0"/>
                </a:moveTo>
                <a:lnTo>
                  <a:pt x="1340739" y="0"/>
                </a:lnTo>
                <a:lnTo>
                  <a:pt x="1340739" y="2050842"/>
                </a:lnTo>
                <a:lnTo>
                  <a:pt x="0" y="2050842"/>
                </a:lnTo>
                <a:lnTo>
                  <a:pt x="0" y="0"/>
                </a:lnTo>
                <a:close/>
              </a:path>
            </a:pathLst>
          </a:custGeom>
          <a:ln w="9858">
            <a:solidFill>
              <a:srgbClr val="A7A7A7"/>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37" name="object 37"/>
          <p:cNvSpPr/>
          <p:nvPr/>
        </p:nvSpPr>
        <p:spPr>
          <a:xfrm>
            <a:off x="8165445" y="3832520"/>
            <a:ext cx="943041" cy="313088"/>
          </a:xfrm>
          <a:prstGeom prst="rect">
            <a:avLst/>
          </a:prstGeom>
          <a:blipFill>
            <a:blip r:embed="rId18"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38" name="object 38"/>
          <p:cNvSpPr/>
          <p:nvPr/>
        </p:nvSpPr>
        <p:spPr>
          <a:xfrm>
            <a:off x="8248432" y="4096570"/>
            <a:ext cx="788381" cy="313088"/>
          </a:xfrm>
          <a:prstGeom prst="rect">
            <a:avLst/>
          </a:prstGeom>
          <a:blipFill>
            <a:blip r:embed="rId19"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39" name="object 39"/>
          <p:cNvSpPr/>
          <p:nvPr/>
        </p:nvSpPr>
        <p:spPr>
          <a:xfrm>
            <a:off x="8116413" y="4345533"/>
            <a:ext cx="1052433" cy="313088"/>
          </a:xfrm>
          <a:prstGeom prst="rect">
            <a:avLst/>
          </a:prstGeom>
          <a:blipFill>
            <a:blip r:embed="rId20"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40" name="object 40"/>
          <p:cNvSpPr/>
          <p:nvPr/>
        </p:nvSpPr>
        <p:spPr>
          <a:xfrm>
            <a:off x="8150357" y="4609583"/>
            <a:ext cx="992078" cy="313088"/>
          </a:xfrm>
          <a:prstGeom prst="rect">
            <a:avLst/>
          </a:prstGeom>
          <a:blipFill>
            <a:blip r:embed="rId21"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1"/>
          <p:cNvSpPr/>
          <p:nvPr/>
        </p:nvSpPr>
        <p:spPr>
          <a:xfrm>
            <a:off x="8178181" y="3909601"/>
            <a:ext cx="897037" cy="152051"/>
          </a:xfrm>
          <a:prstGeom prst="rect">
            <a:avLst/>
          </a:prstGeom>
          <a:blipFill>
            <a:blip r:embed="rId22"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2"/>
          <p:cNvSpPr/>
          <p:nvPr/>
        </p:nvSpPr>
        <p:spPr>
          <a:xfrm>
            <a:off x="8261687" y="4172096"/>
            <a:ext cx="747303" cy="152039"/>
          </a:xfrm>
          <a:prstGeom prst="rect">
            <a:avLst/>
          </a:prstGeom>
          <a:blipFill>
            <a:blip r:embed="rId23"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43" name="object 43"/>
          <p:cNvSpPr/>
          <p:nvPr/>
        </p:nvSpPr>
        <p:spPr>
          <a:xfrm>
            <a:off x="8128848" y="4422649"/>
            <a:ext cx="1005337" cy="152478"/>
          </a:xfrm>
          <a:prstGeom prst="rect">
            <a:avLst/>
          </a:prstGeom>
          <a:blipFill>
            <a:blip r:embed="rId24"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4"/>
          <p:cNvSpPr/>
          <p:nvPr/>
        </p:nvSpPr>
        <p:spPr>
          <a:xfrm>
            <a:off x="8170551" y="4685132"/>
            <a:ext cx="939764" cy="152478"/>
          </a:xfrm>
          <a:prstGeom prst="rect">
            <a:avLst/>
          </a:prstGeom>
          <a:blipFill>
            <a:blip r:embed="rId25"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45" name="object 45"/>
          <p:cNvSpPr/>
          <p:nvPr/>
        </p:nvSpPr>
        <p:spPr>
          <a:xfrm>
            <a:off x="2173118" y="3023230"/>
            <a:ext cx="1628631" cy="2929346"/>
          </a:xfrm>
          <a:custGeom>
            <a:avLst/>
            <a:gdLst/>
            <a:ahLst/>
            <a:cxnLst/>
            <a:rect l="l" t="t" r="r" b="b"/>
            <a:pathLst>
              <a:path w="1794510" h="3227704">
                <a:moveTo>
                  <a:pt x="0" y="3227451"/>
                </a:moveTo>
                <a:lnTo>
                  <a:pt x="1794217" y="3227451"/>
                </a:lnTo>
                <a:lnTo>
                  <a:pt x="1794217" y="0"/>
                </a:lnTo>
                <a:lnTo>
                  <a:pt x="0" y="0"/>
                </a:lnTo>
                <a:lnTo>
                  <a:pt x="0" y="3227451"/>
                </a:lnTo>
                <a:close/>
              </a:path>
            </a:pathLst>
          </a:custGeom>
          <a:solidFill>
            <a:srgbClr val="90A8BB"/>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46" name="object 46"/>
          <p:cNvSpPr/>
          <p:nvPr/>
        </p:nvSpPr>
        <p:spPr>
          <a:xfrm>
            <a:off x="2246927" y="3055457"/>
            <a:ext cx="1433425" cy="313088"/>
          </a:xfrm>
          <a:prstGeom prst="rect">
            <a:avLst/>
          </a:prstGeom>
          <a:blipFill>
            <a:blip r:embed="rId26"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7"/>
          <p:cNvSpPr/>
          <p:nvPr/>
        </p:nvSpPr>
        <p:spPr>
          <a:xfrm>
            <a:off x="2246927" y="3319501"/>
            <a:ext cx="754432" cy="430026"/>
          </a:xfrm>
          <a:prstGeom prst="rect">
            <a:avLst/>
          </a:prstGeom>
          <a:blipFill>
            <a:blip r:embed="rId27"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48" name="object 48"/>
          <p:cNvSpPr/>
          <p:nvPr/>
        </p:nvSpPr>
        <p:spPr>
          <a:xfrm>
            <a:off x="2246928" y="4081477"/>
            <a:ext cx="1078837" cy="430026"/>
          </a:xfrm>
          <a:prstGeom prst="rect">
            <a:avLst/>
          </a:prstGeom>
          <a:blipFill>
            <a:blip r:embed="rId28"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49" name="object 49"/>
          <p:cNvSpPr/>
          <p:nvPr/>
        </p:nvSpPr>
        <p:spPr>
          <a:xfrm>
            <a:off x="2246927" y="4473784"/>
            <a:ext cx="946811" cy="313088"/>
          </a:xfrm>
          <a:prstGeom prst="rect">
            <a:avLst/>
          </a:prstGeom>
          <a:blipFill>
            <a:blip r:embed="rId29"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0"/>
          <p:cNvSpPr/>
          <p:nvPr/>
        </p:nvSpPr>
        <p:spPr>
          <a:xfrm>
            <a:off x="2246928" y="4726521"/>
            <a:ext cx="1388151" cy="430026"/>
          </a:xfrm>
          <a:prstGeom prst="rect">
            <a:avLst/>
          </a:prstGeom>
          <a:blipFill>
            <a:blip r:embed="rId30"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51" name="object 51"/>
          <p:cNvSpPr/>
          <p:nvPr/>
        </p:nvSpPr>
        <p:spPr>
          <a:xfrm>
            <a:off x="2246928" y="5118818"/>
            <a:ext cx="1078837" cy="433799"/>
          </a:xfrm>
          <a:prstGeom prst="rect">
            <a:avLst/>
          </a:prstGeom>
          <a:blipFill>
            <a:blip r:embed="rId31"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52" name="object 52"/>
          <p:cNvSpPr/>
          <p:nvPr/>
        </p:nvSpPr>
        <p:spPr>
          <a:xfrm>
            <a:off x="2246927" y="5499811"/>
            <a:ext cx="1459831" cy="433799"/>
          </a:xfrm>
          <a:prstGeom prst="rect">
            <a:avLst/>
          </a:prstGeom>
          <a:blipFill>
            <a:blip r:embed="rId32"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3"/>
          <p:cNvSpPr/>
          <p:nvPr/>
        </p:nvSpPr>
        <p:spPr>
          <a:xfrm>
            <a:off x="2262230" y="3131685"/>
            <a:ext cx="1391099" cy="195654"/>
          </a:xfrm>
          <a:prstGeom prst="rect">
            <a:avLst/>
          </a:prstGeom>
          <a:blipFill>
            <a:blip r:embed="rId33"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54" name="object 54"/>
          <p:cNvSpPr/>
          <p:nvPr/>
        </p:nvSpPr>
        <p:spPr>
          <a:xfrm>
            <a:off x="2265452" y="3513485"/>
            <a:ext cx="700208" cy="152144"/>
          </a:xfrm>
          <a:custGeom>
            <a:avLst/>
            <a:gdLst/>
            <a:ahLst/>
            <a:cxnLst/>
            <a:rect l="l" t="t" r="r" b="b"/>
            <a:pathLst>
              <a:path w="771525" h="167639">
                <a:moveTo>
                  <a:pt x="178476" y="55372"/>
                </a:moveTo>
                <a:lnTo>
                  <a:pt x="137483" y="78885"/>
                </a:lnTo>
                <a:lnTo>
                  <a:pt x="129660" y="112839"/>
                </a:lnTo>
                <a:lnTo>
                  <a:pt x="130508" y="124724"/>
                </a:lnTo>
                <a:lnTo>
                  <a:pt x="150343" y="159196"/>
                </a:lnTo>
                <a:lnTo>
                  <a:pt x="175822" y="167538"/>
                </a:lnTo>
                <a:lnTo>
                  <a:pt x="184226" y="166728"/>
                </a:lnTo>
                <a:lnTo>
                  <a:pt x="191892" y="164298"/>
                </a:lnTo>
                <a:lnTo>
                  <a:pt x="198862" y="160210"/>
                </a:lnTo>
                <a:lnTo>
                  <a:pt x="205019" y="154571"/>
                </a:lnTo>
                <a:lnTo>
                  <a:pt x="209700" y="148615"/>
                </a:lnTo>
                <a:lnTo>
                  <a:pt x="184572" y="148615"/>
                </a:lnTo>
                <a:lnTo>
                  <a:pt x="177031" y="147779"/>
                </a:lnTo>
                <a:lnTo>
                  <a:pt x="148785" y="119381"/>
                </a:lnTo>
                <a:lnTo>
                  <a:pt x="145990" y="98437"/>
                </a:lnTo>
                <a:lnTo>
                  <a:pt x="219091" y="98437"/>
                </a:lnTo>
                <a:lnTo>
                  <a:pt x="218585" y="91821"/>
                </a:lnTo>
                <a:lnTo>
                  <a:pt x="145990" y="91821"/>
                </a:lnTo>
                <a:lnTo>
                  <a:pt x="146828" y="82969"/>
                </a:lnTo>
                <a:lnTo>
                  <a:pt x="149774" y="76060"/>
                </a:lnTo>
                <a:lnTo>
                  <a:pt x="159871" y="66141"/>
                </a:lnTo>
                <a:lnTo>
                  <a:pt x="165586" y="63652"/>
                </a:lnTo>
                <a:lnTo>
                  <a:pt x="203572" y="63652"/>
                </a:lnTo>
                <a:lnTo>
                  <a:pt x="201563" y="61967"/>
                </a:lnTo>
                <a:lnTo>
                  <a:pt x="194661" y="58304"/>
                </a:lnTo>
                <a:lnTo>
                  <a:pt x="186966" y="56105"/>
                </a:lnTo>
                <a:lnTo>
                  <a:pt x="178476" y="55372"/>
                </a:lnTo>
                <a:close/>
              </a:path>
              <a:path w="771525" h="167639">
                <a:moveTo>
                  <a:pt x="98426" y="160210"/>
                </a:moveTo>
                <a:lnTo>
                  <a:pt x="31704" y="160210"/>
                </a:lnTo>
                <a:lnTo>
                  <a:pt x="31704" y="164464"/>
                </a:lnTo>
                <a:lnTo>
                  <a:pt x="98426" y="164464"/>
                </a:lnTo>
                <a:lnTo>
                  <a:pt x="98426" y="160210"/>
                </a:lnTo>
                <a:close/>
              </a:path>
              <a:path w="771525" h="167639">
                <a:moveTo>
                  <a:pt x="76422" y="17513"/>
                </a:moveTo>
                <a:lnTo>
                  <a:pt x="54182" y="17513"/>
                </a:lnTo>
                <a:lnTo>
                  <a:pt x="54081" y="146723"/>
                </a:lnTo>
                <a:lnTo>
                  <a:pt x="53322" y="151701"/>
                </a:lnTo>
                <a:lnTo>
                  <a:pt x="48794" y="158191"/>
                </a:lnTo>
                <a:lnTo>
                  <a:pt x="44034" y="160210"/>
                </a:lnTo>
                <a:lnTo>
                  <a:pt x="86944" y="160210"/>
                </a:lnTo>
                <a:lnTo>
                  <a:pt x="82450" y="158584"/>
                </a:lnTo>
                <a:lnTo>
                  <a:pt x="79531" y="155333"/>
                </a:lnTo>
                <a:lnTo>
                  <a:pt x="77458" y="152933"/>
                </a:lnTo>
                <a:lnTo>
                  <a:pt x="76422" y="146913"/>
                </a:lnTo>
                <a:lnTo>
                  <a:pt x="76422" y="17513"/>
                </a:lnTo>
                <a:close/>
              </a:path>
              <a:path w="771525" h="167639">
                <a:moveTo>
                  <a:pt x="215548" y="123291"/>
                </a:moveTo>
                <a:lnTo>
                  <a:pt x="212081" y="132613"/>
                </a:lnTo>
                <a:lnTo>
                  <a:pt x="207788" y="139166"/>
                </a:lnTo>
                <a:lnTo>
                  <a:pt x="197539" y="146723"/>
                </a:lnTo>
                <a:lnTo>
                  <a:pt x="191507" y="148615"/>
                </a:lnTo>
                <a:lnTo>
                  <a:pt x="209700" y="148615"/>
                </a:lnTo>
                <a:lnTo>
                  <a:pt x="210270" y="147889"/>
                </a:lnTo>
                <a:lnTo>
                  <a:pt x="214365" y="140835"/>
                </a:lnTo>
                <a:lnTo>
                  <a:pt x="217305" y="133406"/>
                </a:lnTo>
                <a:lnTo>
                  <a:pt x="219091" y="125603"/>
                </a:lnTo>
                <a:lnTo>
                  <a:pt x="215548" y="123291"/>
                </a:lnTo>
                <a:close/>
              </a:path>
              <a:path w="771525" h="167639">
                <a:moveTo>
                  <a:pt x="203572" y="63652"/>
                </a:moveTo>
                <a:lnTo>
                  <a:pt x="176127" y="63652"/>
                </a:lnTo>
                <a:lnTo>
                  <a:pt x="180115" y="64884"/>
                </a:lnTo>
                <a:lnTo>
                  <a:pt x="187747" y="69811"/>
                </a:lnTo>
                <a:lnTo>
                  <a:pt x="190618" y="73202"/>
                </a:lnTo>
                <a:lnTo>
                  <a:pt x="193767" y="80276"/>
                </a:lnTo>
                <a:lnTo>
                  <a:pt x="194580" y="85051"/>
                </a:lnTo>
                <a:lnTo>
                  <a:pt x="194961" y="91821"/>
                </a:lnTo>
                <a:lnTo>
                  <a:pt x="218585" y="91821"/>
                </a:lnTo>
                <a:lnTo>
                  <a:pt x="218379" y="89120"/>
                </a:lnTo>
                <a:lnTo>
                  <a:pt x="216240" y="80789"/>
                </a:lnTo>
                <a:lnTo>
                  <a:pt x="212672" y="73447"/>
                </a:lnTo>
                <a:lnTo>
                  <a:pt x="207674" y="67094"/>
                </a:lnTo>
                <a:lnTo>
                  <a:pt x="203572" y="63652"/>
                </a:lnTo>
                <a:close/>
              </a:path>
              <a:path w="771525" h="167639">
                <a:moveTo>
                  <a:pt x="129893" y="7569"/>
                </a:moveTo>
                <a:lnTo>
                  <a:pt x="1656" y="7569"/>
                </a:lnTo>
                <a:lnTo>
                  <a:pt x="0" y="44437"/>
                </a:lnTo>
                <a:lnTo>
                  <a:pt x="4391" y="44437"/>
                </a:lnTo>
                <a:lnTo>
                  <a:pt x="4931" y="37350"/>
                </a:lnTo>
                <a:lnTo>
                  <a:pt x="6625" y="31724"/>
                </a:lnTo>
                <a:lnTo>
                  <a:pt x="28035" y="17513"/>
                </a:lnTo>
                <a:lnTo>
                  <a:pt x="130340" y="17513"/>
                </a:lnTo>
                <a:lnTo>
                  <a:pt x="129893" y="7569"/>
                </a:lnTo>
                <a:close/>
              </a:path>
              <a:path w="771525" h="167639">
                <a:moveTo>
                  <a:pt x="130340" y="17513"/>
                </a:moveTo>
                <a:lnTo>
                  <a:pt x="104970" y="17513"/>
                </a:lnTo>
                <a:lnTo>
                  <a:pt x="110191" y="18567"/>
                </a:lnTo>
                <a:lnTo>
                  <a:pt x="118127" y="22809"/>
                </a:lnTo>
                <a:lnTo>
                  <a:pt x="121305" y="26098"/>
                </a:lnTo>
                <a:lnTo>
                  <a:pt x="125158" y="33337"/>
                </a:lnTo>
                <a:lnTo>
                  <a:pt x="126314" y="37960"/>
                </a:lnTo>
                <a:lnTo>
                  <a:pt x="127161" y="44437"/>
                </a:lnTo>
                <a:lnTo>
                  <a:pt x="131550" y="44437"/>
                </a:lnTo>
                <a:lnTo>
                  <a:pt x="130340" y="17513"/>
                </a:lnTo>
                <a:close/>
              </a:path>
              <a:path w="771525" h="167639">
                <a:moveTo>
                  <a:pt x="282947" y="160210"/>
                </a:moveTo>
                <a:lnTo>
                  <a:pt x="228756" y="160210"/>
                </a:lnTo>
                <a:lnTo>
                  <a:pt x="228756" y="164464"/>
                </a:lnTo>
                <a:lnTo>
                  <a:pt x="282947" y="164464"/>
                </a:lnTo>
                <a:lnTo>
                  <a:pt x="282947" y="160210"/>
                </a:lnTo>
                <a:close/>
              </a:path>
              <a:path w="771525" h="167639">
                <a:moveTo>
                  <a:pt x="264494" y="70916"/>
                </a:moveTo>
                <a:lnTo>
                  <a:pt x="238789" y="70916"/>
                </a:lnTo>
                <a:lnTo>
                  <a:pt x="240465" y="71450"/>
                </a:lnTo>
                <a:lnTo>
                  <a:pt x="243158" y="73609"/>
                </a:lnTo>
                <a:lnTo>
                  <a:pt x="244072" y="75323"/>
                </a:lnTo>
                <a:lnTo>
                  <a:pt x="245075" y="80010"/>
                </a:lnTo>
                <a:lnTo>
                  <a:pt x="245317" y="87325"/>
                </a:lnTo>
                <a:lnTo>
                  <a:pt x="245317" y="146723"/>
                </a:lnTo>
                <a:lnTo>
                  <a:pt x="234128" y="160210"/>
                </a:lnTo>
                <a:lnTo>
                  <a:pt x="278171" y="160210"/>
                </a:lnTo>
                <a:lnTo>
                  <a:pt x="264494" y="145516"/>
                </a:lnTo>
                <a:lnTo>
                  <a:pt x="264494" y="88976"/>
                </a:lnTo>
                <a:lnTo>
                  <a:pt x="268164" y="81711"/>
                </a:lnTo>
                <a:lnTo>
                  <a:pt x="269831" y="79273"/>
                </a:lnTo>
                <a:lnTo>
                  <a:pt x="264494" y="79273"/>
                </a:lnTo>
                <a:lnTo>
                  <a:pt x="264494" y="70916"/>
                </a:lnTo>
                <a:close/>
              </a:path>
              <a:path w="771525" h="167639">
                <a:moveTo>
                  <a:pt x="295761" y="55372"/>
                </a:moveTo>
                <a:lnTo>
                  <a:pt x="291557" y="55372"/>
                </a:lnTo>
                <a:lnTo>
                  <a:pt x="284659" y="56865"/>
                </a:lnTo>
                <a:lnTo>
                  <a:pt x="277849" y="61345"/>
                </a:lnTo>
                <a:lnTo>
                  <a:pt x="271128" y="68814"/>
                </a:lnTo>
                <a:lnTo>
                  <a:pt x="264494" y="79273"/>
                </a:lnTo>
                <a:lnTo>
                  <a:pt x="269831" y="79273"/>
                </a:lnTo>
                <a:lnTo>
                  <a:pt x="271733" y="76492"/>
                </a:lnTo>
                <a:lnTo>
                  <a:pt x="275174" y="73317"/>
                </a:lnTo>
                <a:lnTo>
                  <a:pt x="276787" y="71767"/>
                </a:lnTo>
                <a:lnTo>
                  <a:pt x="278273" y="70993"/>
                </a:lnTo>
                <a:lnTo>
                  <a:pt x="306124" y="70993"/>
                </a:lnTo>
                <a:lnTo>
                  <a:pt x="306124" y="64846"/>
                </a:lnTo>
                <a:lnTo>
                  <a:pt x="304753" y="61849"/>
                </a:lnTo>
                <a:lnTo>
                  <a:pt x="299241" y="56667"/>
                </a:lnTo>
                <a:lnTo>
                  <a:pt x="295761" y="55372"/>
                </a:lnTo>
                <a:close/>
              </a:path>
              <a:path w="771525" h="167639">
                <a:moveTo>
                  <a:pt x="306124" y="70993"/>
                </a:moveTo>
                <a:lnTo>
                  <a:pt x="281270" y="70993"/>
                </a:lnTo>
                <a:lnTo>
                  <a:pt x="283734" y="72339"/>
                </a:lnTo>
                <a:lnTo>
                  <a:pt x="290402" y="77698"/>
                </a:lnTo>
                <a:lnTo>
                  <a:pt x="293399" y="79044"/>
                </a:lnTo>
                <a:lnTo>
                  <a:pt x="298809" y="79044"/>
                </a:lnTo>
                <a:lnTo>
                  <a:pt x="301171" y="77990"/>
                </a:lnTo>
                <a:lnTo>
                  <a:pt x="305134" y="73825"/>
                </a:lnTo>
                <a:lnTo>
                  <a:pt x="306055" y="71450"/>
                </a:lnTo>
                <a:lnTo>
                  <a:pt x="306124" y="70993"/>
                </a:lnTo>
                <a:close/>
              </a:path>
              <a:path w="771525" h="167639">
                <a:moveTo>
                  <a:pt x="264494" y="55372"/>
                </a:moveTo>
                <a:lnTo>
                  <a:pt x="259629" y="55372"/>
                </a:lnTo>
                <a:lnTo>
                  <a:pt x="227575" y="68389"/>
                </a:lnTo>
                <a:lnTo>
                  <a:pt x="228730" y="72644"/>
                </a:lnTo>
                <a:lnTo>
                  <a:pt x="231728" y="71488"/>
                </a:lnTo>
                <a:lnTo>
                  <a:pt x="234420" y="70916"/>
                </a:lnTo>
                <a:lnTo>
                  <a:pt x="264494" y="70916"/>
                </a:lnTo>
                <a:lnTo>
                  <a:pt x="264494" y="55372"/>
                </a:lnTo>
                <a:close/>
              </a:path>
              <a:path w="771525" h="167639">
                <a:moveTo>
                  <a:pt x="360785" y="160210"/>
                </a:moveTo>
                <a:lnTo>
                  <a:pt x="308499" y="160210"/>
                </a:lnTo>
                <a:lnTo>
                  <a:pt x="308499" y="164464"/>
                </a:lnTo>
                <a:lnTo>
                  <a:pt x="360785" y="164464"/>
                </a:lnTo>
                <a:lnTo>
                  <a:pt x="360785" y="160210"/>
                </a:lnTo>
                <a:close/>
              </a:path>
              <a:path w="771525" h="167639">
                <a:moveTo>
                  <a:pt x="424907" y="160210"/>
                </a:moveTo>
                <a:lnTo>
                  <a:pt x="371669" y="160210"/>
                </a:lnTo>
                <a:lnTo>
                  <a:pt x="371669" y="164464"/>
                </a:lnTo>
                <a:lnTo>
                  <a:pt x="424907" y="164464"/>
                </a:lnTo>
                <a:lnTo>
                  <a:pt x="424907" y="160210"/>
                </a:lnTo>
                <a:close/>
              </a:path>
              <a:path w="771525" h="167639">
                <a:moveTo>
                  <a:pt x="487366" y="160210"/>
                </a:moveTo>
                <a:lnTo>
                  <a:pt x="435550" y="160210"/>
                </a:lnTo>
                <a:lnTo>
                  <a:pt x="435550" y="164464"/>
                </a:lnTo>
                <a:lnTo>
                  <a:pt x="487366" y="164464"/>
                </a:lnTo>
                <a:lnTo>
                  <a:pt x="487366" y="160210"/>
                </a:lnTo>
                <a:close/>
              </a:path>
              <a:path w="771525" h="167639">
                <a:moveTo>
                  <a:pt x="343754" y="70916"/>
                </a:moveTo>
                <a:lnTo>
                  <a:pt x="318291" y="70916"/>
                </a:lnTo>
                <a:lnTo>
                  <a:pt x="319866" y="71399"/>
                </a:lnTo>
                <a:lnTo>
                  <a:pt x="322164" y="73317"/>
                </a:lnTo>
                <a:lnTo>
                  <a:pt x="323002" y="75069"/>
                </a:lnTo>
                <a:lnTo>
                  <a:pt x="324234" y="80987"/>
                </a:lnTo>
                <a:lnTo>
                  <a:pt x="324427" y="85051"/>
                </a:lnTo>
                <a:lnTo>
                  <a:pt x="324509" y="147764"/>
                </a:lnTo>
                <a:lnTo>
                  <a:pt x="324082" y="151460"/>
                </a:lnTo>
                <a:lnTo>
                  <a:pt x="322075" y="155968"/>
                </a:lnTo>
                <a:lnTo>
                  <a:pt x="320615" y="157619"/>
                </a:lnTo>
                <a:lnTo>
                  <a:pt x="316754" y="159689"/>
                </a:lnTo>
                <a:lnTo>
                  <a:pt x="313350" y="160210"/>
                </a:lnTo>
                <a:lnTo>
                  <a:pt x="355070" y="160210"/>
                </a:lnTo>
                <a:lnTo>
                  <a:pt x="343754" y="83781"/>
                </a:lnTo>
                <a:lnTo>
                  <a:pt x="347196" y="79514"/>
                </a:lnTo>
                <a:lnTo>
                  <a:pt x="349121" y="78003"/>
                </a:lnTo>
                <a:lnTo>
                  <a:pt x="343754" y="78003"/>
                </a:lnTo>
                <a:lnTo>
                  <a:pt x="343754" y="70916"/>
                </a:lnTo>
                <a:close/>
              </a:path>
              <a:path w="771525" h="167639">
                <a:moveTo>
                  <a:pt x="404189" y="68859"/>
                </a:moveTo>
                <a:lnTo>
                  <a:pt x="376825" y="68859"/>
                </a:lnTo>
                <a:lnTo>
                  <a:pt x="381537" y="71348"/>
                </a:lnTo>
                <a:lnTo>
                  <a:pt x="384915" y="76326"/>
                </a:lnTo>
                <a:lnTo>
                  <a:pt x="387442" y="80149"/>
                </a:lnTo>
                <a:lnTo>
                  <a:pt x="388700" y="86372"/>
                </a:lnTo>
                <a:lnTo>
                  <a:pt x="388653" y="147764"/>
                </a:lnTo>
                <a:lnTo>
                  <a:pt x="377460" y="160210"/>
                </a:lnTo>
                <a:lnTo>
                  <a:pt x="419573" y="160210"/>
                </a:lnTo>
                <a:lnTo>
                  <a:pt x="407864" y="147764"/>
                </a:lnTo>
                <a:lnTo>
                  <a:pt x="407864" y="90030"/>
                </a:lnTo>
                <a:lnTo>
                  <a:pt x="407394" y="85051"/>
                </a:lnTo>
                <a:lnTo>
                  <a:pt x="407623" y="83781"/>
                </a:lnTo>
                <a:lnTo>
                  <a:pt x="413503" y="78232"/>
                </a:lnTo>
                <a:lnTo>
                  <a:pt x="413805" y="78003"/>
                </a:lnTo>
                <a:lnTo>
                  <a:pt x="406822" y="78003"/>
                </a:lnTo>
                <a:lnTo>
                  <a:pt x="405210" y="70662"/>
                </a:lnTo>
                <a:lnTo>
                  <a:pt x="404189" y="68859"/>
                </a:lnTo>
                <a:close/>
              </a:path>
              <a:path w="771525" h="167639">
                <a:moveTo>
                  <a:pt x="467441" y="69342"/>
                </a:moveTo>
                <a:lnTo>
                  <a:pt x="441620" y="69342"/>
                </a:lnTo>
                <a:lnTo>
                  <a:pt x="446446" y="71805"/>
                </a:lnTo>
                <a:lnTo>
                  <a:pt x="449456" y="76733"/>
                </a:lnTo>
                <a:lnTo>
                  <a:pt x="451539" y="80276"/>
                </a:lnTo>
                <a:lnTo>
                  <a:pt x="452424" y="85394"/>
                </a:lnTo>
                <a:lnTo>
                  <a:pt x="452545" y="147764"/>
                </a:lnTo>
                <a:lnTo>
                  <a:pt x="452428" y="150406"/>
                </a:lnTo>
                <a:lnTo>
                  <a:pt x="442268" y="160210"/>
                </a:lnTo>
                <a:lnTo>
                  <a:pt x="482768" y="160210"/>
                </a:lnTo>
                <a:lnTo>
                  <a:pt x="471716" y="85051"/>
                </a:lnTo>
                <a:lnTo>
                  <a:pt x="470907" y="78371"/>
                </a:lnTo>
                <a:lnTo>
                  <a:pt x="467441" y="69342"/>
                </a:lnTo>
                <a:close/>
              </a:path>
              <a:path w="771525" h="167639">
                <a:moveTo>
                  <a:pt x="386871" y="55372"/>
                </a:moveTo>
                <a:lnTo>
                  <a:pt x="376381" y="55372"/>
                </a:lnTo>
                <a:lnTo>
                  <a:pt x="372431" y="56184"/>
                </a:lnTo>
                <a:lnTo>
                  <a:pt x="343754" y="78003"/>
                </a:lnTo>
                <a:lnTo>
                  <a:pt x="349121" y="78003"/>
                </a:lnTo>
                <a:lnTo>
                  <a:pt x="352098" y="75666"/>
                </a:lnTo>
                <a:lnTo>
                  <a:pt x="358474" y="72237"/>
                </a:lnTo>
                <a:lnTo>
                  <a:pt x="362525" y="69989"/>
                </a:lnTo>
                <a:lnTo>
                  <a:pt x="366627" y="68859"/>
                </a:lnTo>
                <a:lnTo>
                  <a:pt x="404189" y="68859"/>
                </a:lnTo>
                <a:lnTo>
                  <a:pt x="402035" y="65049"/>
                </a:lnTo>
                <a:lnTo>
                  <a:pt x="392535" y="57302"/>
                </a:lnTo>
                <a:lnTo>
                  <a:pt x="386871" y="55372"/>
                </a:lnTo>
                <a:close/>
              </a:path>
              <a:path w="771525" h="167639">
                <a:moveTo>
                  <a:pt x="449494" y="55372"/>
                </a:moveTo>
                <a:lnTo>
                  <a:pt x="438064" y="55372"/>
                </a:lnTo>
                <a:lnTo>
                  <a:pt x="432438" y="56819"/>
                </a:lnTo>
                <a:lnTo>
                  <a:pt x="406822" y="78003"/>
                </a:lnTo>
                <a:lnTo>
                  <a:pt x="413805" y="78003"/>
                </a:lnTo>
                <a:lnTo>
                  <a:pt x="418506" y="74447"/>
                </a:lnTo>
                <a:lnTo>
                  <a:pt x="426774" y="70358"/>
                </a:lnTo>
                <a:lnTo>
                  <a:pt x="430876" y="69342"/>
                </a:lnTo>
                <a:lnTo>
                  <a:pt x="467441" y="69342"/>
                </a:lnTo>
                <a:lnTo>
                  <a:pt x="466665" y="67335"/>
                </a:lnTo>
                <a:lnTo>
                  <a:pt x="463210" y="62611"/>
                </a:lnTo>
                <a:lnTo>
                  <a:pt x="454486" y="56819"/>
                </a:lnTo>
                <a:lnTo>
                  <a:pt x="449494" y="55372"/>
                </a:lnTo>
                <a:close/>
              </a:path>
              <a:path w="771525" h="167639">
                <a:moveTo>
                  <a:pt x="343754" y="55372"/>
                </a:moveTo>
                <a:lnTo>
                  <a:pt x="338776" y="55372"/>
                </a:lnTo>
                <a:lnTo>
                  <a:pt x="306835" y="68389"/>
                </a:lnTo>
                <a:lnTo>
                  <a:pt x="308575" y="72644"/>
                </a:lnTo>
                <a:lnTo>
                  <a:pt x="311560" y="71488"/>
                </a:lnTo>
                <a:lnTo>
                  <a:pt x="314138" y="70916"/>
                </a:lnTo>
                <a:lnTo>
                  <a:pt x="343754" y="70916"/>
                </a:lnTo>
                <a:lnTo>
                  <a:pt x="343754" y="55372"/>
                </a:lnTo>
                <a:close/>
              </a:path>
              <a:path w="771525" h="167639">
                <a:moveTo>
                  <a:pt x="526456" y="0"/>
                </a:moveTo>
                <a:lnTo>
                  <a:pt x="519916" y="0"/>
                </a:lnTo>
                <a:lnTo>
                  <a:pt x="517135" y="1130"/>
                </a:lnTo>
                <a:lnTo>
                  <a:pt x="512588" y="5676"/>
                </a:lnTo>
                <a:lnTo>
                  <a:pt x="511458" y="8420"/>
                </a:lnTo>
                <a:lnTo>
                  <a:pt x="511458" y="14884"/>
                </a:lnTo>
                <a:lnTo>
                  <a:pt x="512613" y="17653"/>
                </a:lnTo>
                <a:lnTo>
                  <a:pt x="517236" y="22275"/>
                </a:lnTo>
                <a:lnTo>
                  <a:pt x="520005" y="23431"/>
                </a:lnTo>
                <a:lnTo>
                  <a:pt x="526456" y="23431"/>
                </a:lnTo>
                <a:lnTo>
                  <a:pt x="529212" y="22275"/>
                </a:lnTo>
                <a:lnTo>
                  <a:pt x="533746" y="17653"/>
                </a:lnTo>
                <a:lnTo>
                  <a:pt x="534889" y="14884"/>
                </a:lnTo>
                <a:lnTo>
                  <a:pt x="534889" y="8420"/>
                </a:lnTo>
                <a:lnTo>
                  <a:pt x="533746" y="5676"/>
                </a:lnTo>
                <a:lnTo>
                  <a:pt x="529212" y="1130"/>
                </a:lnTo>
                <a:lnTo>
                  <a:pt x="526456" y="0"/>
                </a:lnTo>
                <a:close/>
              </a:path>
              <a:path w="771525" h="167639">
                <a:moveTo>
                  <a:pt x="548847" y="160210"/>
                </a:moveTo>
                <a:lnTo>
                  <a:pt x="497500" y="160210"/>
                </a:lnTo>
                <a:lnTo>
                  <a:pt x="497500" y="164464"/>
                </a:lnTo>
                <a:lnTo>
                  <a:pt x="548847" y="164464"/>
                </a:lnTo>
                <a:lnTo>
                  <a:pt x="548847" y="160210"/>
                </a:lnTo>
                <a:close/>
              </a:path>
              <a:path w="771525" h="167639">
                <a:moveTo>
                  <a:pt x="532756" y="70916"/>
                </a:moveTo>
                <a:lnTo>
                  <a:pt x="507292" y="70916"/>
                </a:lnTo>
                <a:lnTo>
                  <a:pt x="508867" y="71399"/>
                </a:lnTo>
                <a:lnTo>
                  <a:pt x="511166" y="73317"/>
                </a:lnTo>
                <a:lnTo>
                  <a:pt x="512017" y="75018"/>
                </a:lnTo>
                <a:lnTo>
                  <a:pt x="512550" y="77470"/>
                </a:lnTo>
                <a:lnTo>
                  <a:pt x="513248" y="80835"/>
                </a:lnTo>
                <a:lnTo>
                  <a:pt x="513591" y="88226"/>
                </a:lnTo>
                <a:lnTo>
                  <a:pt x="513581" y="147154"/>
                </a:lnTo>
                <a:lnTo>
                  <a:pt x="502631" y="160210"/>
                </a:lnTo>
                <a:lnTo>
                  <a:pt x="543830" y="160210"/>
                </a:lnTo>
                <a:lnTo>
                  <a:pt x="532756" y="147154"/>
                </a:lnTo>
                <a:lnTo>
                  <a:pt x="532756" y="70916"/>
                </a:lnTo>
                <a:close/>
              </a:path>
              <a:path w="771525" h="167639">
                <a:moveTo>
                  <a:pt x="532756" y="55372"/>
                </a:moveTo>
                <a:lnTo>
                  <a:pt x="527676" y="55372"/>
                </a:lnTo>
                <a:lnTo>
                  <a:pt x="495849" y="68389"/>
                </a:lnTo>
                <a:lnTo>
                  <a:pt x="497462" y="72644"/>
                </a:lnTo>
                <a:lnTo>
                  <a:pt x="500523" y="71488"/>
                </a:lnTo>
                <a:lnTo>
                  <a:pt x="503139" y="70916"/>
                </a:lnTo>
                <a:lnTo>
                  <a:pt x="532756" y="70916"/>
                </a:lnTo>
                <a:lnTo>
                  <a:pt x="532756" y="55372"/>
                </a:lnTo>
                <a:close/>
              </a:path>
              <a:path w="771525" h="167639">
                <a:moveTo>
                  <a:pt x="610086" y="160210"/>
                </a:moveTo>
                <a:lnTo>
                  <a:pt x="557559" y="160210"/>
                </a:lnTo>
                <a:lnTo>
                  <a:pt x="557559" y="164464"/>
                </a:lnTo>
                <a:lnTo>
                  <a:pt x="610086" y="164464"/>
                </a:lnTo>
                <a:lnTo>
                  <a:pt x="610086" y="160210"/>
                </a:lnTo>
                <a:close/>
              </a:path>
              <a:path w="771525" h="167639">
                <a:moveTo>
                  <a:pt x="671605" y="160210"/>
                </a:moveTo>
                <a:lnTo>
                  <a:pt x="619306" y="160210"/>
                </a:lnTo>
                <a:lnTo>
                  <a:pt x="619306" y="164464"/>
                </a:lnTo>
                <a:lnTo>
                  <a:pt x="671605" y="164464"/>
                </a:lnTo>
                <a:lnTo>
                  <a:pt x="671605" y="160210"/>
                </a:lnTo>
                <a:close/>
              </a:path>
              <a:path w="771525" h="167639">
                <a:moveTo>
                  <a:pt x="592814" y="70916"/>
                </a:moveTo>
                <a:lnTo>
                  <a:pt x="567350" y="70916"/>
                </a:lnTo>
                <a:lnTo>
                  <a:pt x="568938" y="71412"/>
                </a:lnTo>
                <a:lnTo>
                  <a:pt x="571326" y="73418"/>
                </a:lnTo>
                <a:lnTo>
                  <a:pt x="572202" y="75298"/>
                </a:lnTo>
                <a:lnTo>
                  <a:pt x="573358" y="80848"/>
                </a:lnTo>
                <a:lnTo>
                  <a:pt x="573542" y="85737"/>
                </a:lnTo>
                <a:lnTo>
                  <a:pt x="573650" y="148221"/>
                </a:lnTo>
                <a:lnTo>
                  <a:pt x="572697" y="153403"/>
                </a:lnTo>
                <a:lnTo>
                  <a:pt x="568925" y="158838"/>
                </a:lnTo>
                <a:lnTo>
                  <a:pt x="565268" y="160210"/>
                </a:lnTo>
                <a:lnTo>
                  <a:pt x="604282" y="160210"/>
                </a:lnTo>
                <a:lnTo>
                  <a:pt x="600447" y="159689"/>
                </a:lnTo>
                <a:lnTo>
                  <a:pt x="596649" y="157619"/>
                </a:lnTo>
                <a:lnTo>
                  <a:pt x="595163" y="155994"/>
                </a:lnTo>
                <a:lnTo>
                  <a:pt x="594084" y="153771"/>
                </a:lnTo>
                <a:lnTo>
                  <a:pt x="593233" y="152082"/>
                </a:lnTo>
                <a:lnTo>
                  <a:pt x="592865" y="148221"/>
                </a:lnTo>
                <a:lnTo>
                  <a:pt x="592814" y="84416"/>
                </a:lnTo>
                <a:lnTo>
                  <a:pt x="599595" y="77818"/>
                </a:lnTo>
                <a:lnTo>
                  <a:pt x="599951" y="77571"/>
                </a:lnTo>
                <a:lnTo>
                  <a:pt x="592814" y="77571"/>
                </a:lnTo>
                <a:lnTo>
                  <a:pt x="592814" y="70916"/>
                </a:lnTo>
                <a:close/>
              </a:path>
              <a:path w="771525" h="167639">
                <a:moveTo>
                  <a:pt x="651242" y="69342"/>
                </a:moveTo>
                <a:lnTo>
                  <a:pt x="625936" y="69342"/>
                </a:lnTo>
                <a:lnTo>
                  <a:pt x="630127" y="71526"/>
                </a:lnTo>
                <a:lnTo>
                  <a:pt x="635105" y="80276"/>
                </a:lnTo>
                <a:lnTo>
                  <a:pt x="636350" y="87312"/>
                </a:lnTo>
                <a:lnTo>
                  <a:pt x="636323" y="147231"/>
                </a:lnTo>
                <a:lnTo>
                  <a:pt x="636197" y="150215"/>
                </a:lnTo>
                <a:lnTo>
                  <a:pt x="635118" y="154266"/>
                </a:lnTo>
                <a:lnTo>
                  <a:pt x="633759" y="156463"/>
                </a:lnTo>
                <a:lnTo>
                  <a:pt x="629847" y="159461"/>
                </a:lnTo>
                <a:lnTo>
                  <a:pt x="626405" y="160210"/>
                </a:lnTo>
                <a:lnTo>
                  <a:pt x="666537" y="160210"/>
                </a:lnTo>
                <a:lnTo>
                  <a:pt x="655514" y="85737"/>
                </a:lnTo>
                <a:lnTo>
                  <a:pt x="654663" y="78638"/>
                </a:lnTo>
                <a:lnTo>
                  <a:pt x="651242" y="69342"/>
                </a:lnTo>
                <a:close/>
              </a:path>
              <a:path w="771525" h="167639">
                <a:moveTo>
                  <a:pt x="633962" y="55372"/>
                </a:moveTo>
                <a:lnTo>
                  <a:pt x="628196" y="55372"/>
                </a:lnTo>
                <a:lnTo>
                  <a:pt x="619671" y="56760"/>
                </a:lnTo>
                <a:lnTo>
                  <a:pt x="610934" y="60923"/>
                </a:lnTo>
                <a:lnTo>
                  <a:pt x="601982" y="67861"/>
                </a:lnTo>
                <a:lnTo>
                  <a:pt x="592814" y="77571"/>
                </a:lnTo>
                <a:lnTo>
                  <a:pt x="599951" y="77571"/>
                </a:lnTo>
                <a:lnTo>
                  <a:pt x="606393" y="73107"/>
                </a:lnTo>
                <a:lnTo>
                  <a:pt x="613206" y="70282"/>
                </a:lnTo>
                <a:lnTo>
                  <a:pt x="620030" y="69342"/>
                </a:lnTo>
                <a:lnTo>
                  <a:pt x="651242" y="69342"/>
                </a:lnTo>
                <a:lnTo>
                  <a:pt x="650510" y="67373"/>
                </a:lnTo>
                <a:lnTo>
                  <a:pt x="647208" y="62611"/>
                </a:lnTo>
                <a:lnTo>
                  <a:pt x="638915" y="56819"/>
                </a:lnTo>
                <a:lnTo>
                  <a:pt x="633962" y="55372"/>
                </a:lnTo>
                <a:close/>
              </a:path>
              <a:path w="771525" h="167639">
                <a:moveTo>
                  <a:pt x="592814" y="55372"/>
                </a:moveTo>
                <a:lnTo>
                  <a:pt x="587836" y="55372"/>
                </a:lnTo>
                <a:lnTo>
                  <a:pt x="555895" y="68389"/>
                </a:lnTo>
                <a:lnTo>
                  <a:pt x="557635" y="72644"/>
                </a:lnTo>
                <a:lnTo>
                  <a:pt x="560632" y="71488"/>
                </a:lnTo>
                <a:lnTo>
                  <a:pt x="563198" y="70916"/>
                </a:lnTo>
                <a:lnTo>
                  <a:pt x="592814" y="70916"/>
                </a:lnTo>
                <a:lnTo>
                  <a:pt x="592814" y="55372"/>
                </a:lnTo>
                <a:close/>
              </a:path>
              <a:path w="771525" h="167639">
                <a:moveTo>
                  <a:pt x="730355" y="55372"/>
                </a:moveTo>
                <a:lnTo>
                  <a:pt x="689359" y="78885"/>
                </a:lnTo>
                <a:lnTo>
                  <a:pt x="681536" y="112839"/>
                </a:lnTo>
                <a:lnTo>
                  <a:pt x="682384" y="124724"/>
                </a:lnTo>
                <a:lnTo>
                  <a:pt x="702222" y="159196"/>
                </a:lnTo>
                <a:lnTo>
                  <a:pt x="727701" y="167538"/>
                </a:lnTo>
                <a:lnTo>
                  <a:pt x="736104" y="166728"/>
                </a:lnTo>
                <a:lnTo>
                  <a:pt x="743771" y="164298"/>
                </a:lnTo>
                <a:lnTo>
                  <a:pt x="750702" y="160246"/>
                </a:lnTo>
                <a:lnTo>
                  <a:pt x="756898" y="154571"/>
                </a:lnTo>
                <a:lnTo>
                  <a:pt x="761574" y="148615"/>
                </a:lnTo>
                <a:lnTo>
                  <a:pt x="736451" y="148615"/>
                </a:lnTo>
                <a:lnTo>
                  <a:pt x="728910" y="147779"/>
                </a:lnTo>
                <a:lnTo>
                  <a:pt x="700662" y="119381"/>
                </a:lnTo>
                <a:lnTo>
                  <a:pt x="697856" y="98437"/>
                </a:lnTo>
                <a:lnTo>
                  <a:pt x="770970" y="98437"/>
                </a:lnTo>
                <a:lnTo>
                  <a:pt x="770462" y="91821"/>
                </a:lnTo>
                <a:lnTo>
                  <a:pt x="697856" y="91821"/>
                </a:lnTo>
                <a:lnTo>
                  <a:pt x="698707" y="82969"/>
                </a:lnTo>
                <a:lnTo>
                  <a:pt x="701653" y="76060"/>
                </a:lnTo>
                <a:lnTo>
                  <a:pt x="711737" y="66141"/>
                </a:lnTo>
                <a:lnTo>
                  <a:pt x="717464" y="63652"/>
                </a:lnTo>
                <a:lnTo>
                  <a:pt x="755450" y="63652"/>
                </a:lnTo>
                <a:lnTo>
                  <a:pt x="753442" y="61967"/>
                </a:lnTo>
                <a:lnTo>
                  <a:pt x="746539" y="58304"/>
                </a:lnTo>
                <a:lnTo>
                  <a:pt x="738844" y="56105"/>
                </a:lnTo>
                <a:lnTo>
                  <a:pt x="730355" y="55372"/>
                </a:lnTo>
                <a:close/>
              </a:path>
              <a:path w="771525" h="167639">
                <a:moveTo>
                  <a:pt x="767426" y="123291"/>
                </a:moveTo>
                <a:lnTo>
                  <a:pt x="763959" y="132613"/>
                </a:lnTo>
                <a:lnTo>
                  <a:pt x="759654" y="139166"/>
                </a:lnTo>
                <a:lnTo>
                  <a:pt x="749418" y="146723"/>
                </a:lnTo>
                <a:lnTo>
                  <a:pt x="743385" y="148615"/>
                </a:lnTo>
                <a:lnTo>
                  <a:pt x="761574" y="148615"/>
                </a:lnTo>
                <a:lnTo>
                  <a:pt x="762143" y="147889"/>
                </a:lnTo>
                <a:lnTo>
                  <a:pt x="766239" y="140835"/>
                </a:lnTo>
                <a:lnTo>
                  <a:pt x="769182" y="133406"/>
                </a:lnTo>
                <a:lnTo>
                  <a:pt x="770970" y="125603"/>
                </a:lnTo>
                <a:lnTo>
                  <a:pt x="767426" y="123291"/>
                </a:lnTo>
                <a:close/>
              </a:path>
              <a:path w="771525" h="167639">
                <a:moveTo>
                  <a:pt x="755450" y="63652"/>
                </a:moveTo>
                <a:lnTo>
                  <a:pt x="728005" y="63652"/>
                </a:lnTo>
                <a:lnTo>
                  <a:pt x="731993" y="64884"/>
                </a:lnTo>
                <a:lnTo>
                  <a:pt x="739613" y="69811"/>
                </a:lnTo>
                <a:lnTo>
                  <a:pt x="742483" y="73202"/>
                </a:lnTo>
                <a:lnTo>
                  <a:pt x="745646" y="80276"/>
                </a:lnTo>
                <a:lnTo>
                  <a:pt x="746459" y="85051"/>
                </a:lnTo>
                <a:lnTo>
                  <a:pt x="746840" y="91821"/>
                </a:lnTo>
                <a:lnTo>
                  <a:pt x="770462" y="91821"/>
                </a:lnTo>
                <a:lnTo>
                  <a:pt x="770255" y="89120"/>
                </a:lnTo>
                <a:lnTo>
                  <a:pt x="768114" y="80789"/>
                </a:lnTo>
                <a:lnTo>
                  <a:pt x="764545" y="73447"/>
                </a:lnTo>
                <a:lnTo>
                  <a:pt x="759552" y="67094"/>
                </a:lnTo>
                <a:lnTo>
                  <a:pt x="755450" y="63652"/>
                </a:lnTo>
                <a:close/>
              </a:path>
            </a:pathLst>
          </a:custGeom>
          <a:solidFill>
            <a:srgbClr val="FFFFFF"/>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55" name="object 55"/>
          <p:cNvSpPr/>
          <p:nvPr/>
        </p:nvSpPr>
        <p:spPr>
          <a:xfrm>
            <a:off x="2266954" y="4280740"/>
            <a:ext cx="1023339" cy="148824"/>
          </a:xfrm>
          <a:prstGeom prst="rect">
            <a:avLst/>
          </a:prstGeom>
          <a:blipFill>
            <a:blip r:embed="rId34"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56" name="object 56"/>
          <p:cNvSpPr/>
          <p:nvPr/>
        </p:nvSpPr>
        <p:spPr>
          <a:xfrm>
            <a:off x="2266524" y="4572983"/>
            <a:ext cx="899783" cy="174170"/>
          </a:xfrm>
          <a:prstGeom prst="rect">
            <a:avLst/>
          </a:prstGeom>
          <a:blipFill>
            <a:blip r:embed="rId35"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57" name="object 57"/>
          <p:cNvSpPr/>
          <p:nvPr/>
        </p:nvSpPr>
        <p:spPr>
          <a:xfrm>
            <a:off x="2266955" y="4921369"/>
            <a:ext cx="1341285" cy="152478"/>
          </a:xfrm>
          <a:prstGeom prst="rect">
            <a:avLst/>
          </a:prstGeom>
          <a:blipFill>
            <a:blip r:embed="rId36"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58" name="object 58"/>
          <p:cNvSpPr/>
          <p:nvPr/>
        </p:nvSpPr>
        <p:spPr>
          <a:xfrm>
            <a:off x="2262660" y="5315099"/>
            <a:ext cx="1038699" cy="152051"/>
          </a:xfrm>
          <a:prstGeom prst="rect">
            <a:avLst/>
          </a:prstGeom>
          <a:blipFill>
            <a:blip r:embed="rId37"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59" name="object 59"/>
          <p:cNvSpPr/>
          <p:nvPr/>
        </p:nvSpPr>
        <p:spPr>
          <a:xfrm>
            <a:off x="2262446" y="5696900"/>
            <a:ext cx="1415503" cy="152049"/>
          </a:xfrm>
          <a:prstGeom prst="rect">
            <a:avLst/>
          </a:prstGeom>
          <a:blipFill>
            <a:blip r:embed="rId38"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60" name="object 60"/>
          <p:cNvSpPr/>
          <p:nvPr/>
        </p:nvSpPr>
        <p:spPr>
          <a:xfrm>
            <a:off x="5538714" y="2891990"/>
            <a:ext cx="2794491" cy="353850"/>
          </a:xfrm>
          <a:custGeom>
            <a:avLst/>
            <a:gdLst/>
            <a:ahLst/>
            <a:cxnLst/>
            <a:rect l="l" t="t" r="r" b="b"/>
            <a:pathLst>
              <a:path w="3079115" h="389889">
                <a:moveTo>
                  <a:pt x="0" y="0"/>
                </a:moveTo>
                <a:lnTo>
                  <a:pt x="3079105" y="0"/>
                </a:lnTo>
                <a:lnTo>
                  <a:pt x="3079105" y="389463"/>
                </a:lnTo>
                <a:lnTo>
                  <a:pt x="0" y="389463"/>
                </a:lnTo>
                <a:lnTo>
                  <a:pt x="0" y="0"/>
                </a:lnTo>
                <a:close/>
              </a:path>
            </a:pathLst>
          </a:custGeom>
          <a:ln w="9859">
            <a:solidFill>
              <a:srgbClr val="8B8264"/>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61" name="object 61"/>
          <p:cNvSpPr/>
          <p:nvPr/>
        </p:nvSpPr>
        <p:spPr>
          <a:xfrm>
            <a:off x="5626785" y="2923426"/>
            <a:ext cx="2636745" cy="313088"/>
          </a:xfrm>
          <a:prstGeom prst="rect">
            <a:avLst/>
          </a:prstGeom>
          <a:blipFill>
            <a:blip r:embed="rId39"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62" name="object 62"/>
          <p:cNvSpPr/>
          <p:nvPr/>
        </p:nvSpPr>
        <p:spPr>
          <a:xfrm>
            <a:off x="5639972" y="3004092"/>
            <a:ext cx="2607157" cy="148836"/>
          </a:xfrm>
          <a:prstGeom prst="rect">
            <a:avLst/>
          </a:prstGeom>
          <a:blipFill>
            <a:blip r:embed="rId40"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63" name="object 63"/>
          <p:cNvSpPr/>
          <p:nvPr/>
        </p:nvSpPr>
        <p:spPr>
          <a:xfrm>
            <a:off x="4860222" y="5959802"/>
            <a:ext cx="4151683" cy="429921"/>
          </a:xfrm>
          <a:custGeom>
            <a:avLst/>
            <a:gdLst/>
            <a:ahLst/>
            <a:cxnLst/>
            <a:rect l="l" t="t" r="r" b="b"/>
            <a:pathLst>
              <a:path w="4574540" h="473709">
                <a:moveTo>
                  <a:pt x="0" y="473271"/>
                </a:moveTo>
                <a:lnTo>
                  <a:pt x="4574285" y="473271"/>
                </a:lnTo>
                <a:lnTo>
                  <a:pt x="4574285" y="0"/>
                </a:lnTo>
                <a:lnTo>
                  <a:pt x="0" y="0"/>
                </a:lnTo>
                <a:lnTo>
                  <a:pt x="0" y="473271"/>
                </a:lnTo>
                <a:close/>
              </a:path>
            </a:pathLst>
          </a:custGeom>
          <a:solidFill>
            <a:srgbClr val="8B8264"/>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64" name="object 64"/>
          <p:cNvSpPr/>
          <p:nvPr/>
        </p:nvSpPr>
        <p:spPr>
          <a:xfrm>
            <a:off x="4860228" y="5959805"/>
            <a:ext cx="4151683" cy="429921"/>
          </a:xfrm>
          <a:custGeom>
            <a:avLst/>
            <a:gdLst/>
            <a:ahLst/>
            <a:cxnLst/>
            <a:rect l="l" t="t" r="r" b="b"/>
            <a:pathLst>
              <a:path w="4574540" h="473709">
                <a:moveTo>
                  <a:pt x="0" y="0"/>
                </a:moveTo>
                <a:lnTo>
                  <a:pt x="4574288" y="0"/>
                </a:lnTo>
                <a:lnTo>
                  <a:pt x="4574288" y="473271"/>
                </a:lnTo>
                <a:lnTo>
                  <a:pt x="0" y="473271"/>
                </a:lnTo>
                <a:lnTo>
                  <a:pt x="0" y="0"/>
                </a:lnTo>
                <a:close/>
              </a:path>
            </a:pathLst>
          </a:custGeom>
          <a:ln w="9859">
            <a:solidFill>
              <a:srgbClr val="8B8264"/>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65" name="object 65"/>
          <p:cNvSpPr/>
          <p:nvPr/>
        </p:nvSpPr>
        <p:spPr>
          <a:xfrm>
            <a:off x="6437793" y="6035460"/>
            <a:ext cx="1018483" cy="313088"/>
          </a:xfrm>
          <a:prstGeom prst="rect">
            <a:avLst/>
          </a:prstGeom>
          <a:blipFill>
            <a:blip r:embed="rId41"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66" name="object 66"/>
          <p:cNvSpPr/>
          <p:nvPr/>
        </p:nvSpPr>
        <p:spPr>
          <a:xfrm>
            <a:off x="6452455" y="6111209"/>
            <a:ext cx="970943" cy="195647"/>
          </a:xfrm>
          <a:prstGeom prst="rect">
            <a:avLst/>
          </a:prstGeom>
          <a:blipFill>
            <a:blip r:embed="rId42"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67" name="object 67"/>
          <p:cNvSpPr/>
          <p:nvPr/>
        </p:nvSpPr>
        <p:spPr>
          <a:xfrm>
            <a:off x="5242024" y="1169368"/>
            <a:ext cx="2625426" cy="313088"/>
          </a:xfrm>
          <a:prstGeom prst="rect">
            <a:avLst/>
          </a:prstGeom>
          <a:blipFill>
            <a:blip r:embed="rId43"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68" name="object 68"/>
          <p:cNvSpPr/>
          <p:nvPr/>
        </p:nvSpPr>
        <p:spPr>
          <a:xfrm>
            <a:off x="5259762" y="1250207"/>
            <a:ext cx="2580410" cy="148836"/>
          </a:xfrm>
          <a:prstGeom prst="rect">
            <a:avLst/>
          </a:prstGeom>
          <a:blipFill>
            <a:blip r:embed="rId44" cstate="print"/>
            <a:stretch>
              <a:fillRect/>
            </a:stretch>
          </a:blip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69" name="object 69"/>
          <p:cNvSpPr/>
          <p:nvPr/>
        </p:nvSpPr>
        <p:spPr>
          <a:xfrm>
            <a:off x="5595327" y="5385670"/>
            <a:ext cx="0" cy="453550"/>
          </a:xfrm>
          <a:custGeom>
            <a:avLst/>
            <a:gdLst/>
            <a:ahLst/>
            <a:cxnLst/>
            <a:rect l="l" t="t" r="r" b="b"/>
            <a:pathLst>
              <a:path h="499745">
                <a:moveTo>
                  <a:pt x="0" y="0"/>
                </a:moveTo>
                <a:lnTo>
                  <a:pt x="0" y="499150"/>
                </a:lnTo>
              </a:path>
            </a:pathLst>
          </a:custGeom>
          <a:ln w="9858">
            <a:solidFill>
              <a:srgbClr val="FFFFFF"/>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70" name="object 70"/>
          <p:cNvSpPr/>
          <p:nvPr/>
        </p:nvSpPr>
        <p:spPr>
          <a:xfrm>
            <a:off x="5559532" y="5361804"/>
            <a:ext cx="72038" cy="72038"/>
          </a:xfrm>
          <a:custGeom>
            <a:avLst/>
            <a:gdLst/>
            <a:ahLst/>
            <a:cxnLst/>
            <a:rect l="l" t="t" r="r" b="b"/>
            <a:pathLst>
              <a:path w="79375" h="79375">
                <a:moveTo>
                  <a:pt x="39433" y="0"/>
                </a:moveTo>
                <a:lnTo>
                  <a:pt x="0" y="78879"/>
                </a:lnTo>
                <a:lnTo>
                  <a:pt x="78866" y="78879"/>
                </a:lnTo>
                <a:lnTo>
                  <a:pt x="39433" y="0"/>
                </a:lnTo>
                <a:close/>
              </a:path>
            </a:pathLst>
          </a:custGeom>
          <a:solidFill>
            <a:srgbClr val="FFFFFF"/>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71" name="object 71"/>
          <p:cNvSpPr/>
          <p:nvPr/>
        </p:nvSpPr>
        <p:spPr>
          <a:xfrm>
            <a:off x="5559532" y="5790958"/>
            <a:ext cx="72038" cy="72038"/>
          </a:xfrm>
          <a:custGeom>
            <a:avLst/>
            <a:gdLst/>
            <a:ahLst/>
            <a:cxnLst/>
            <a:rect l="l" t="t" r="r" b="b"/>
            <a:pathLst>
              <a:path w="79375" h="79375">
                <a:moveTo>
                  <a:pt x="78866" y="0"/>
                </a:moveTo>
                <a:lnTo>
                  <a:pt x="0" y="0"/>
                </a:lnTo>
                <a:lnTo>
                  <a:pt x="39433" y="78878"/>
                </a:lnTo>
                <a:lnTo>
                  <a:pt x="78866" y="0"/>
                </a:lnTo>
                <a:close/>
              </a:path>
            </a:pathLst>
          </a:custGeom>
          <a:solidFill>
            <a:srgbClr val="FFFFFF"/>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72" name="object 72"/>
          <p:cNvSpPr/>
          <p:nvPr/>
        </p:nvSpPr>
        <p:spPr>
          <a:xfrm>
            <a:off x="6955399" y="5385670"/>
            <a:ext cx="0" cy="453550"/>
          </a:xfrm>
          <a:custGeom>
            <a:avLst/>
            <a:gdLst/>
            <a:ahLst/>
            <a:cxnLst/>
            <a:rect l="l" t="t" r="r" b="b"/>
            <a:pathLst>
              <a:path h="499745">
                <a:moveTo>
                  <a:pt x="0" y="0"/>
                </a:moveTo>
                <a:lnTo>
                  <a:pt x="0" y="499150"/>
                </a:lnTo>
              </a:path>
            </a:pathLst>
          </a:custGeom>
          <a:ln w="9858">
            <a:solidFill>
              <a:srgbClr val="FFFFFF"/>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73" name="object 73"/>
          <p:cNvSpPr/>
          <p:nvPr/>
        </p:nvSpPr>
        <p:spPr>
          <a:xfrm>
            <a:off x="6919606" y="5361804"/>
            <a:ext cx="72038" cy="72038"/>
          </a:xfrm>
          <a:custGeom>
            <a:avLst/>
            <a:gdLst/>
            <a:ahLst/>
            <a:cxnLst/>
            <a:rect l="l" t="t" r="r" b="b"/>
            <a:pathLst>
              <a:path w="79375" h="79375">
                <a:moveTo>
                  <a:pt x="39433" y="0"/>
                </a:moveTo>
                <a:lnTo>
                  <a:pt x="0" y="78879"/>
                </a:lnTo>
                <a:lnTo>
                  <a:pt x="78866" y="78879"/>
                </a:lnTo>
                <a:lnTo>
                  <a:pt x="39433" y="0"/>
                </a:lnTo>
                <a:close/>
              </a:path>
            </a:pathLst>
          </a:custGeom>
          <a:solidFill>
            <a:srgbClr val="FFFFFF"/>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74" name="object 74"/>
          <p:cNvSpPr/>
          <p:nvPr/>
        </p:nvSpPr>
        <p:spPr>
          <a:xfrm>
            <a:off x="6919606" y="5790958"/>
            <a:ext cx="72038" cy="72038"/>
          </a:xfrm>
          <a:custGeom>
            <a:avLst/>
            <a:gdLst/>
            <a:ahLst/>
            <a:cxnLst/>
            <a:rect l="l" t="t" r="r" b="b"/>
            <a:pathLst>
              <a:path w="79375" h="79375">
                <a:moveTo>
                  <a:pt x="78866" y="0"/>
                </a:moveTo>
                <a:lnTo>
                  <a:pt x="0" y="0"/>
                </a:lnTo>
                <a:lnTo>
                  <a:pt x="39433" y="78878"/>
                </a:lnTo>
                <a:lnTo>
                  <a:pt x="78866" y="0"/>
                </a:lnTo>
                <a:close/>
              </a:path>
            </a:pathLst>
          </a:custGeom>
          <a:solidFill>
            <a:srgbClr val="FFFFFF"/>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75" name="object 75"/>
          <p:cNvSpPr/>
          <p:nvPr/>
        </p:nvSpPr>
        <p:spPr>
          <a:xfrm>
            <a:off x="8458108" y="5385670"/>
            <a:ext cx="0" cy="453550"/>
          </a:xfrm>
          <a:custGeom>
            <a:avLst/>
            <a:gdLst/>
            <a:ahLst/>
            <a:cxnLst/>
            <a:rect l="l" t="t" r="r" b="b"/>
            <a:pathLst>
              <a:path h="499745">
                <a:moveTo>
                  <a:pt x="0" y="0"/>
                </a:moveTo>
                <a:lnTo>
                  <a:pt x="0" y="499150"/>
                </a:lnTo>
              </a:path>
            </a:pathLst>
          </a:custGeom>
          <a:ln w="9858">
            <a:solidFill>
              <a:srgbClr val="FFFFFF"/>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76" name="object 76"/>
          <p:cNvSpPr/>
          <p:nvPr/>
        </p:nvSpPr>
        <p:spPr>
          <a:xfrm>
            <a:off x="8422314" y="5361804"/>
            <a:ext cx="72038" cy="72038"/>
          </a:xfrm>
          <a:custGeom>
            <a:avLst/>
            <a:gdLst/>
            <a:ahLst/>
            <a:cxnLst/>
            <a:rect l="l" t="t" r="r" b="b"/>
            <a:pathLst>
              <a:path w="79375" h="79375">
                <a:moveTo>
                  <a:pt x="39433" y="0"/>
                </a:moveTo>
                <a:lnTo>
                  <a:pt x="0" y="78879"/>
                </a:lnTo>
                <a:lnTo>
                  <a:pt x="78867" y="78879"/>
                </a:lnTo>
                <a:lnTo>
                  <a:pt x="39433" y="0"/>
                </a:lnTo>
                <a:close/>
              </a:path>
            </a:pathLst>
          </a:custGeom>
          <a:solidFill>
            <a:srgbClr val="FFFFFF"/>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77" name="object 77"/>
          <p:cNvSpPr/>
          <p:nvPr/>
        </p:nvSpPr>
        <p:spPr>
          <a:xfrm>
            <a:off x="8422314" y="5790958"/>
            <a:ext cx="72038" cy="72038"/>
          </a:xfrm>
          <a:custGeom>
            <a:avLst/>
            <a:gdLst/>
            <a:ahLst/>
            <a:cxnLst/>
            <a:rect l="l" t="t" r="r" b="b"/>
            <a:pathLst>
              <a:path w="79375" h="79375">
                <a:moveTo>
                  <a:pt x="78867" y="0"/>
                </a:moveTo>
                <a:lnTo>
                  <a:pt x="0" y="0"/>
                </a:lnTo>
                <a:lnTo>
                  <a:pt x="39433" y="78878"/>
                </a:lnTo>
                <a:lnTo>
                  <a:pt x="78867" y="0"/>
                </a:lnTo>
                <a:close/>
              </a:path>
            </a:pathLst>
          </a:custGeom>
          <a:solidFill>
            <a:srgbClr val="FFFFFF"/>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78" name="object 78"/>
          <p:cNvSpPr/>
          <p:nvPr/>
        </p:nvSpPr>
        <p:spPr>
          <a:xfrm>
            <a:off x="3949258" y="3786831"/>
            <a:ext cx="405717" cy="0"/>
          </a:xfrm>
          <a:custGeom>
            <a:avLst/>
            <a:gdLst/>
            <a:ahLst/>
            <a:cxnLst/>
            <a:rect l="l" t="t" r="r" b="b"/>
            <a:pathLst>
              <a:path w="447039">
                <a:moveTo>
                  <a:pt x="0" y="0"/>
                </a:moveTo>
                <a:lnTo>
                  <a:pt x="446789" y="0"/>
                </a:lnTo>
              </a:path>
            </a:pathLst>
          </a:custGeom>
          <a:ln w="9859">
            <a:solidFill>
              <a:srgbClr val="777777"/>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79" name="object 79"/>
          <p:cNvSpPr/>
          <p:nvPr/>
        </p:nvSpPr>
        <p:spPr>
          <a:xfrm>
            <a:off x="4307030" y="3751038"/>
            <a:ext cx="72038" cy="72038"/>
          </a:xfrm>
          <a:custGeom>
            <a:avLst/>
            <a:gdLst/>
            <a:ahLst/>
            <a:cxnLst/>
            <a:rect l="l" t="t" r="r" b="b"/>
            <a:pathLst>
              <a:path w="79375" h="79375">
                <a:moveTo>
                  <a:pt x="0" y="0"/>
                </a:moveTo>
                <a:lnTo>
                  <a:pt x="0" y="78879"/>
                </a:lnTo>
                <a:lnTo>
                  <a:pt x="78867" y="39433"/>
                </a:lnTo>
                <a:lnTo>
                  <a:pt x="0" y="0"/>
                </a:lnTo>
                <a:close/>
              </a:path>
            </a:pathLst>
          </a:custGeom>
          <a:solidFill>
            <a:srgbClr val="777777"/>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80" name="object 80"/>
          <p:cNvSpPr/>
          <p:nvPr/>
        </p:nvSpPr>
        <p:spPr>
          <a:xfrm>
            <a:off x="3973117" y="5003730"/>
            <a:ext cx="334255" cy="0"/>
          </a:xfrm>
          <a:custGeom>
            <a:avLst/>
            <a:gdLst/>
            <a:ahLst/>
            <a:cxnLst/>
            <a:rect l="l" t="t" r="r" b="b"/>
            <a:pathLst>
              <a:path w="368300">
                <a:moveTo>
                  <a:pt x="368211" y="0"/>
                </a:moveTo>
                <a:lnTo>
                  <a:pt x="0" y="0"/>
                </a:lnTo>
              </a:path>
            </a:pathLst>
          </a:custGeom>
          <a:ln w="9859">
            <a:solidFill>
              <a:srgbClr val="777777"/>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81" name="object 81"/>
          <p:cNvSpPr/>
          <p:nvPr/>
        </p:nvSpPr>
        <p:spPr>
          <a:xfrm>
            <a:off x="3949262" y="4967935"/>
            <a:ext cx="72038" cy="72038"/>
          </a:xfrm>
          <a:custGeom>
            <a:avLst/>
            <a:gdLst/>
            <a:ahLst/>
            <a:cxnLst/>
            <a:rect l="l" t="t" r="r" b="b"/>
            <a:pathLst>
              <a:path w="79375" h="79375">
                <a:moveTo>
                  <a:pt x="78867" y="0"/>
                </a:moveTo>
                <a:lnTo>
                  <a:pt x="0" y="39433"/>
                </a:lnTo>
                <a:lnTo>
                  <a:pt x="78867" y="78879"/>
                </a:lnTo>
                <a:lnTo>
                  <a:pt x="78867" y="0"/>
                </a:lnTo>
                <a:close/>
              </a:path>
            </a:pathLst>
          </a:custGeom>
          <a:solidFill>
            <a:srgbClr val="777777"/>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82" name="object 82"/>
          <p:cNvSpPr/>
          <p:nvPr/>
        </p:nvSpPr>
        <p:spPr>
          <a:xfrm>
            <a:off x="5451967" y="2379089"/>
            <a:ext cx="0" cy="405717"/>
          </a:xfrm>
          <a:custGeom>
            <a:avLst/>
            <a:gdLst/>
            <a:ahLst/>
            <a:cxnLst/>
            <a:rect l="l" t="t" r="r" b="b"/>
            <a:pathLst>
              <a:path h="447039">
                <a:moveTo>
                  <a:pt x="0" y="446854"/>
                </a:moveTo>
                <a:lnTo>
                  <a:pt x="0" y="0"/>
                </a:lnTo>
              </a:path>
            </a:pathLst>
          </a:custGeom>
          <a:ln w="9858">
            <a:solidFill>
              <a:srgbClr val="777777"/>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83" name="object 83"/>
          <p:cNvSpPr/>
          <p:nvPr/>
        </p:nvSpPr>
        <p:spPr>
          <a:xfrm>
            <a:off x="5416182" y="2355233"/>
            <a:ext cx="72038" cy="72038"/>
          </a:xfrm>
          <a:custGeom>
            <a:avLst/>
            <a:gdLst/>
            <a:ahLst/>
            <a:cxnLst/>
            <a:rect l="l" t="t" r="r" b="b"/>
            <a:pathLst>
              <a:path w="79375" h="79375">
                <a:moveTo>
                  <a:pt x="39433" y="0"/>
                </a:moveTo>
                <a:lnTo>
                  <a:pt x="0" y="78879"/>
                </a:lnTo>
                <a:lnTo>
                  <a:pt x="78866" y="78879"/>
                </a:lnTo>
                <a:lnTo>
                  <a:pt x="39433" y="0"/>
                </a:lnTo>
                <a:close/>
              </a:path>
            </a:pathLst>
          </a:custGeom>
          <a:solidFill>
            <a:srgbClr val="777777"/>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84" name="object 84"/>
          <p:cNvSpPr/>
          <p:nvPr/>
        </p:nvSpPr>
        <p:spPr>
          <a:xfrm>
            <a:off x="6668689" y="2355227"/>
            <a:ext cx="0" cy="405717"/>
          </a:xfrm>
          <a:custGeom>
            <a:avLst/>
            <a:gdLst/>
            <a:ahLst/>
            <a:cxnLst/>
            <a:rect l="l" t="t" r="r" b="b"/>
            <a:pathLst>
              <a:path h="447039">
                <a:moveTo>
                  <a:pt x="0" y="0"/>
                </a:moveTo>
                <a:lnTo>
                  <a:pt x="0" y="446854"/>
                </a:lnTo>
              </a:path>
            </a:pathLst>
          </a:custGeom>
          <a:ln w="9858">
            <a:solidFill>
              <a:srgbClr val="777777"/>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85" name="object 85"/>
          <p:cNvSpPr/>
          <p:nvPr/>
        </p:nvSpPr>
        <p:spPr>
          <a:xfrm>
            <a:off x="6632895" y="2713047"/>
            <a:ext cx="72038" cy="72038"/>
          </a:xfrm>
          <a:custGeom>
            <a:avLst/>
            <a:gdLst/>
            <a:ahLst/>
            <a:cxnLst/>
            <a:rect l="l" t="t" r="r" b="b"/>
            <a:pathLst>
              <a:path w="79375" h="79375">
                <a:moveTo>
                  <a:pt x="78866" y="0"/>
                </a:moveTo>
                <a:lnTo>
                  <a:pt x="0" y="0"/>
                </a:lnTo>
                <a:lnTo>
                  <a:pt x="39433" y="78879"/>
                </a:lnTo>
                <a:lnTo>
                  <a:pt x="78866" y="0"/>
                </a:lnTo>
                <a:close/>
              </a:path>
            </a:pathLst>
          </a:custGeom>
          <a:solidFill>
            <a:srgbClr val="777777"/>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86" name="object 86"/>
          <p:cNvSpPr/>
          <p:nvPr/>
        </p:nvSpPr>
        <p:spPr>
          <a:xfrm>
            <a:off x="7814096" y="2379090"/>
            <a:ext cx="0" cy="334255"/>
          </a:xfrm>
          <a:custGeom>
            <a:avLst/>
            <a:gdLst/>
            <a:ahLst/>
            <a:cxnLst/>
            <a:rect l="l" t="t" r="r" b="b"/>
            <a:pathLst>
              <a:path h="368300">
                <a:moveTo>
                  <a:pt x="0" y="368265"/>
                </a:moveTo>
                <a:lnTo>
                  <a:pt x="0" y="0"/>
                </a:lnTo>
              </a:path>
            </a:pathLst>
          </a:custGeom>
          <a:ln w="9858">
            <a:solidFill>
              <a:srgbClr val="777777"/>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87" name="object 87"/>
          <p:cNvSpPr/>
          <p:nvPr/>
        </p:nvSpPr>
        <p:spPr>
          <a:xfrm>
            <a:off x="7778296" y="2355233"/>
            <a:ext cx="72038" cy="72038"/>
          </a:xfrm>
          <a:custGeom>
            <a:avLst/>
            <a:gdLst/>
            <a:ahLst/>
            <a:cxnLst/>
            <a:rect l="l" t="t" r="r" b="b"/>
            <a:pathLst>
              <a:path w="79375" h="79375">
                <a:moveTo>
                  <a:pt x="39433" y="0"/>
                </a:moveTo>
                <a:lnTo>
                  <a:pt x="0" y="78879"/>
                </a:lnTo>
                <a:lnTo>
                  <a:pt x="78867" y="78879"/>
                </a:lnTo>
                <a:lnTo>
                  <a:pt x="39433" y="0"/>
                </a:lnTo>
                <a:close/>
              </a:path>
            </a:pathLst>
          </a:custGeom>
          <a:solidFill>
            <a:srgbClr val="777777"/>
          </a:solidFill>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88" name="object 88"/>
          <p:cNvSpPr txBox="1">
            <a:spLocks noGrp="1"/>
          </p:cNvSpPr>
          <p:nvPr>
            <p:ph type="title"/>
          </p:nvPr>
        </p:nvSpPr>
        <p:spPr>
          <a:xfrm>
            <a:off x="2019332" y="428308"/>
            <a:ext cx="8304519" cy="416104"/>
          </a:xfrm>
          <a:prstGeom prst="rect">
            <a:avLst/>
          </a:prstGeom>
        </p:spPr>
        <p:txBody>
          <a:bodyPr vert="horz" wrap="square" lIns="0" tIns="10950" rIns="0" bIns="0" rtlCol="0">
            <a:spAutoFit/>
          </a:bodyPr>
          <a:lstStyle/>
          <a:p>
            <a:pPr marL="11527">
              <a:spcBef>
                <a:spcPts val="86"/>
              </a:spcBef>
            </a:pPr>
            <a:r>
              <a:rPr sz="2632" spc="-5" dirty="0">
                <a:solidFill>
                  <a:srgbClr val="292C2F"/>
                </a:solidFill>
                <a:latin typeface="Tahoma"/>
                <a:cs typeface="Tahoma"/>
              </a:rPr>
              <a:t>Modello di </a:t>
            </a:r>
            <a:r>
              <a:rPr sz="2632" spc="-14" dirty="0">
                <a:solidFill>
                  <a:srgbClr val="292C2F"/>
                </a:solidFill>
                <a:latin typeface="Tahoma"/>
                <a:cs typeface="Tahoma"/>
              </a:rPr>
              <a:t>scrittura </a:t>
            </a:r>
            <a:r>
              <a:rPr sz="2632" spc="-9" dirty="0">
                <a:solidFill>
                  <a:srgbClr val="292C2F"/>
                </a:solidFill>
                <a:latin typeface="Tahoma"/>
                <a:cs typeface="Tahoma"/>
              </a:rPr>
              <a:t>spontanea </a:t>
            </a:r>
            <a:r>
              <a:rPr sz="2632" spc="-5" dirty="0">
                <a:solidFill>
                  <a:srgbClr val="292C2F"/>
                </a:solidFill>
                <a:latin typeface="Tahoma"/>
                <a:cs typeface="Tahoma"/>
              </a:rPr>
              <a:t>di </a:t>
            </a:r>
            <a:r>
              <a:rPr sz="2632" spc="-14" dirty="0">
                <a:solidFill>
                  <a:srgbClr val="292C2F"/>
                </a:solidFill>
                <a:latin typeface="Tahoma"/>
                <a:cs typeface="Tahoma"/>
              </a:rPr>
              <a:t>Hayes </a:t>
            </a:r>
            <a:r>
              <a:rPr sz="2632" spc="-5" dirty="0">
                <a:solidFill>
                  <a:srgbClr val="292C2F"/>
                </a:solidFill>
                <a:latin typeface="Tahoma"/>
                <a:cs typeface="Tahoma"/>
              </a:rPr>
              <a:t>&amp; Flowers,</a:t>
            </a:r>
            <a:r>
              <a:rPr sz="2632" spc="103" dirty="0">
                <a:solidFill>
                  <a:srgbClr val="292C2F"/>
                </a:solidFill>
                <a:latin typeface="Tahoma"/>
                <a:cs typeface="Tahoma"/>
              </a:rPr>
              <a:t> </a:t>
            </a:r>
            <a:r>
              <a:rPr sz="2632" spc="-5" dirty="0">
                <a:solidFill>
                  <a:srgbClr val="292C2F"/>
                </a:solidFill>
                <a:latin typeface="Tahoma"/>
                <a:cs typeface="Tahoma"/>
              </a:rPr>
              <a:t>1980</a:t>
            </a:r>
            <a:endParaRPr sz="2632">
              <a:latin typeface="Tahoma"/>
              <a:cs typeface="Tahoma"/>
            </a:endParaRPr>
          </a:p>
        </p:txBody>
      </p:sp>
      <p:sp>
        <p:nvSpPr>
          <p:cNvPr id="89" name="Segnaposto piè di pagina 88"/>
          <p:cNvSpPr>
            <a:spLocks noGrp="1"/>
          </p:cNvSpPr>
          <p:nvPr>
            <p:ph type="ftr" sz="quarter" idx="5"/>
          </p:nvPr>
        </p:nvSpPr>
        <p:spPr/>
        <p:txBody>
          <a:bodyPr/>
          <a:lstStyle/>
          <a:p>
            <a:pPr marL="0" marR="0" lvl="0" indent="0" algn="ctr" defTabSz="829909" rtl="0" eaLnBrk="1" fontAlgn="auto" latinLnBrk="0" hangingPunct="1">
              <a:lnSpc>
                <a:spcPct val="100000"/>
              </a:lnSpc>
              <a:spcBef>
                <a:spcPts val="0"/>
              </a:spcBef>
              <a:spcAft>
                <a:spcPts val="0"/>
              </a:spcAft>
              <a:buClrTx/>
              <a:buSzTx/>
              <a:buFontTx/>
              <a:buNone/>
              <a:tabLst/>
              <a:defRPr/>
            </a:pPr>
            <a:r>
              <a:rPr kumimoji="0" lang="it-IT" sz="1634"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Tree>
    <p:extLst>
      <p:ext uri="{BB962C8B-B14F-4D97-AF65-F5344CB8AC3E}">
        <p14:creationId xmlns:p14="http://schemas.microsoft.com/office/powerpoint/2010/main" val="26490812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Fasi ricorsive</a:t>
            </a:r>
          </a:p>
        </p:txBody>
      </p:sp>
      <p:sp>
        <p:nvSpPr>
          <p:cNvPr id="4" name="Text Box 9"/>
          <p:cNvSpPr txBox="1">
            <a:spLocks noChangeArrowheads="1"/>
          </p:cNvSpPr>
          <p:nvPr/>
        </p:nvSpPr>
        <p:spPr bwMode="auto">
          <a:xfrm>
            <a:off x="1992313" y="4149725"/>
            <a:ext cx="8280400" cy="1625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altLang="it-IT" sz="20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scrittura non procede in  modo lineare dal concepimento al completamento: tutta la pianificazione non è già fatta prima che le parole siano sulla carta. Non tutte le parole sono sulla carta prima che lo scrittore cominci la rilettura e la revisione; lo scrittore va  avanti e indietro tra questi </a:t>
            </a:r>
            <a:r>
              <a:rPr kumimoji="0" lang="it-IT" altLang="it-IT" sz="2000" b="0" i="1" u="none" strike="noStrike" kern="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sottoprocessi</a:t>
            </a:r>
            <a:endParaRPr kumimoji="0" lang="it-IT" altLang="it-IT" sz="2000" b="0" i="1"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 Box 6"/>
          <p:cNvSpPr txBox="1">
            <a:spLocks noChangeArrowheads="1"/>
          </p:cNvSpPr>
          <p:nvPr/>
        </p:nvSpPr>
        <p:spPr bwMode="auto">
          <a:xfrm>
            <a:off x="6311900" y="2722564"/>
            <a:ext cx="3671888" cy="701675"/>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altLang="it-IT" sz="2000" b="0" i="0" u="none" strike="noStrike" kern="0" cap="none" spc="0" normalizeH="0" baseline="0" noProof="0" dirty="0">
                <a:ln>
                  <a:noFill/>
                </a:ln>
                <a:solidFill>
                  <a:srgbClr val="000000"/>
                </a:solidFill>
                <a:effectLst/>
                <a:uLnTx/>
                <a:uFillTx/>
                <a:latin typeface="Arial"/>
                <a:ea typeface="+mn-ea"/>
                <a:cs typeface="+mn-cs"/>
              </a:rPr>
              <a:t>PRIMA SI PENSA E POI SI SCRIVE</a:t>
            </a:r>
          </a:p>
        </p:txBody>
      </p:sp>
      <p:sp>
        <p:nvSpPr>
          <p:cNvPr id="6" name="Line 7"/>
          <p:cNvSpPr>
            <a:spLocks noChangeShapeType="1"/>
          </p:cNvSpPr>
          <p:nvPr/>
        </p:nvSpPr>
        <p:spPr bwMode="auto">
          <a:xfrm>
            <a:off x="6888163" y="2416176"/>
            <a:ext cx="2087562" cy="1008063"/>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000000"/>
              </a:solidFill>
              <a:effectLst/>
              <a:uLnTx/>
              <a:uFillTx/>
              <a:latin typeface="Verdana" pitchFamily="34" charset="0"/>
              <a:ea typeface="+mn-ea"/>
              <a:cs typeface="Arial" panose="020B0604020202020204" pitchFamily="34" charset="0"/>
            </a:endParaRPr>
          </a:p>
        </p:txBody>
      </p:sp>
      <p:sp>
        <p:nvSpPr>
          <p:cNvPr id="46086" name="Line 8"/>
          <p:cNvSpPr>
            <a:spLocks noChangeShapeType="1"/>
          </p:cNvSpPr>
          <p:nvPr/>
        </p:nvSpPr>
        <p:spPr bwMode="auto">
          <a:xfrm flipH="1">
            <a:off x="7462839" y="2236789"/>
            <a:ext cx="1152525" cy="13684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292934"/>
              </a:solidFill>
              <a:effectLst/>
              <a:uLnTx/>
              <a:uFillTx/>
              <a:latin typeface="Arial" panose="020B0604020202020204" pitchFamily="34" charset="0"/>
              <a:ea typeface="+mn-ea"/>
              <a:cs typeface="Arial" panose="020B0604020202020204" pitchFamily="34" charset="0"/>
            </a:endParaRPr>
          </a:p>
        </p:txBody>
      </p:sp>
      <p:sp>
        <p:nvSpPr>
          <p:cNvPr id="46087"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Adriano Grossi 25/9/2018</a:t>
            </a:r>
          </a:p>
        </p:txBody>
      </p:sp>
    </p:spTree>
    <p:extLst>
      <p:ext uri="{BB962C8B-B14F-4D97-AF65-F5344CB8AC3E}">
        <p14:creationId xmlns:p14="http://schemas.microsoft.com/office/powerpoint/2010/main" val="3933350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a:t>Le fasi </a:t>
            </a:r>
            <a:r>
              <a:rPr lang="it-IT" b="1" dirty="0"/>
              <a:t>ricorsive </a:t>
            </a:r>
            <a:r>
              <a:rPr lang="it-IT" dirty="0"/>
              <a:t>di scrittura (</a:t>
            </a:r>
            <a:r>
              <a:rPr lang="it-IT" dirty="0" err="1"/>
              <a:t>Hayes</a:t>
            </a:r>
            <a:r>
              <a:rPr lang="it-IT" dirty="0"/>
              <a:t> e Flower,1980 Boscolo, </a:t>
            </a:r>
            <a:r>
              <a:rPr lang="it-IT" err="1"/>
              <a:t>Scardamalia</a:t>
            </a:r>
            <a:r>
              <a:rPr lang="it-IT"/>
              <a:t> 1995)</a:t>
            </a:r>
            <a:endParaRPr lang="it-IT" dirty="0"/>
          </a:p>
        </p:txBody>
      </p:sp>
      <p:sp>
        <p:nvSpPr>
          <p:cNvPr id="3" name="Segnaposto contenuto 2"/>
          <p:cNvSpPr>
            <a:spLocks noGrp="1"/>
          </p:cNvSpPr>
          <p:nvPr>
            <p:ph idx="1"/>
          </p:nvPr>
        </p:nvSpPr>
        <p:spPr/>
        <p:txBody>
          <a:bodyPr/>
          <a:lstStyle/>
          <a:p>
            <a:pPr>
              <a:defRPr/>
            </a:pPr>
            <a:r>
              <a:rPr lang="it-IT" dirty="0"/>
              <a:t>Imparare ad organizzare le informazioni intorno ad una struttura. Quale?</a:t>
            </a:r>
          </a:p>
          <a:p>
            <a:pPr marL="342900" indent="-342900">
              <a:buClrTx/>
              <a:buSzTx/>
              <a:buFontTx/>
              <a:buChar char="•"/>
              <a:defRPr/>
            </a:pPr>
            <a:r>
              <a:rPr lang="it-IT" altLang="it-IT" sz="3200" b="1" kern="0" dirty="0">
                <a:solidFill>
                  <a:srgbClr val="000000"/>
                </a:solidFill>
                <a:cs typeface="Arial"/>
              </a:rPr>
              <a:t>Pianificazione</a:t>
            </a:r>
            <a:r>
              <a:rPr lang="it-IT" altLang="it-IT" sz="3200" kern="0" dirty="0">
                <a:solidFill>
                  <a:srgbClr val="000000"/>
                </a:solidFill>
                <a:cs typeface="Arial"/>
              </a:rPr>
              <a:t>: richiamiamo le idee dalla memoria ed organizziamole –</a:t>
            </a:r>
            <a:r>
              <a:rPr lang="it-IT" altLang="it-IT" sz="3200" kern="0" dirty="0" err="1">
                <a:solidFill>
                  <a:srgbClr val="000000"/>
                </a:solidFill>
                <a:cs typeface="Arial"/>
              </a:rPr>
              <a:t>prescrittura</a:t>
            </a:r>
            <a:r>
              <a:rPr lang="it-IT" altLang="it-IT" sz="3200" kern="0" dirty="0">
                <a:solidFill>
                  <a:srgbClr val="000000"/>
                </a:solidFill>
                <a:cs typeface="Arial"/>
              </a:rPr>
              <a:t>.</a:t>
            </a:r>
          </a:p>
          <a:p>
            <a:pPr marL="342900" indent="-342900">
              <a:buClrTx/>
              <a:buSzTx/>
              <a:buFontTx/>
              <a:buChar char="•"/>
              <a:defRPr/>
            </a:pPr>
            <a:r>
              <a:rPr lang="it-IT" altLang="it-IT" sz="3200" b="1" kern="0" dirty="0">
                <a:solidFill>
                  <a:srgbClr val="000000"/>
                </a:solidFill>
                <a:cs typeface="Arial"/>
              </a:rPr>
              <a:t>Trascrizione: </a:t>
            </a:r>
            <a:r>
              <a:rPr lang="it-IT" altLang="it-IT" sz="3200" kern="0" dirty="0">
                <a:solidFill>
                  <a:srgbClr val="000000"/>
                </a:solidFill>
                <a:cs typeface="Arial"/>
              </a:rPr>
              <a:t>è la conversione in scrittura delle nostre idee.</a:t>
            </a:r>
          </a:p>
          <a:p>
            <a:pPr marL="342900" indent="-342900">
              <a:buClrTx/>
              <a:buSzTx/>
              <a:buFontTx/>
              <a:buChar char="•"/>
              <a:defRPr/>
            </a:pPr>
            <a:r>
              <a:rPr lang="it-IT" altLang="it-IT" sz="3200" b="1" kern="0" dirty="0">
                <a:solidFill>
                  <a:srgbClr val="000000"/>
                </a:solidFill>
                <a:cs typeface="Arial"/>
              </a:rPr>
              <a:t>Revisione:</a:t>
            </a:r>
            <a:r>
              <a:rPr lang="it-IT" altLang="it-IT" sz="3200" kern="0" dirty="0">
                <a:solidFill>
                  <a:srgbClr val="000000"/>
                </a:solidFill>
                <a:cs typeface="Arial"/>
              </a:rPr>
              <a:t> fase centrale; lavoro dell’editor, del redattore (pensa al lettore)-</a:t>
            </a:r>
            <a:r>
              <a:rPr lang="it-IT" altLang="it-IT" sz="3200" kern="0" dirty="0" err="1">
                <a:solidFill>
                  <a:srgbClr val="000000"/>
                </a:solidFill>
                <a:cs typeface="Arial"/>
              </a:rPr>
              <a:t>postscrittura</a:t>
            </a:r>
            <a:r>
              <a:rPr lang="it-IT" altLang="it-IT" sz="3200" kern="0" dirty="0">
                <a:solidFill>
                  <a:srgbClr val="000000"/>
                </a:solidFill>
                <a:cs typeface="Arial"/>
              </a:rPr>
              <a:t>.</a:t>
            </a:r>
          </a:p>
          <a:p>
            <a:pPr marL="342900" indent="-342900">
              <a:buClrTx/>
              <a:buSzTx/>
              <a:buFontTx/>
              <a:buChar char="•"/>
              <a:defRPr/>
            </a:pPr>
            <a:endParaRPr lang="it-IT" altLang="it-IT" sz="3200" kern="0" dirty="0">
              <a:solidFill>
                <a:srgbClr val="000000"/>
              </a:solidFill>
              <a:cs typeface="Arial"/>
            </a:endParaRPr>
          </a:p>
        </p:txBody>
      </p:sp>
      <p:sp>
        <p:nvSpPr>
          <p:cNvPr id="47108" name="Segnaposto piè di pagina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Adriano Grossi 25/9/2018</a:t>
            </a:r>
          </a:p>
        </p:txBody>
      </p:sp>
    </p:spTree>
    <p:extLst>
      <p:ext uri="{BB962C8B-B14F-4D97-AF65-F5344CB8AC3E}">
        <p14:creationId xmlns:p14="http://schemas.microsoft.com/office/powerpoint/2010/main" val="1608509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48734" y="313523"/>
            <a:ext cx="7294573" cy="600164"/>
          </a:xfrm>
        </p:spPr>
        <p:txBody>
          <a:bodyPr/>
          <a:lstStyle/>
          <a:p>
            <a:r>
              <a:rPr lang="it-IT" dirty="0"/>
              <a:t>Società </a:t>
            </a:r>
            <a:r>
              <a:rPr lang="it-IT" dirty="0" err="1"/>
              <a:t>postalfabetica</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556830"/>
            <a:ext cx="7848872" cy="5040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piè di pagina 4"/>
          <p:cNvSpPr>
            <a:spLocks noGrp="1"/>
          </p:cNvSpPr>
          <p:nvPr>
            <p:ph type="ftr" sz="quarter" idx="5"/>
          </p:nvPr>
        </p:nvSpPr>
        <p:spPr/>
        <p:txBody>
          <a:body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Tree>
    <p:extLst>
      <p:ext uri="{BB962C8B-B14F-4D97-AF65-F5344CB8AC3E}">
        <p14:creationId xmlns:p14="http://schemas.microsoft.com/office/powerpoint/2010/main" val="2090551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533399"/>
            <a:ext cx="10972800" cy="4311555"/>
          </a:xfrm>
        </p:spPr>
        <p:txBody>
          <a:bodyPr>
            <a:normAutofit/>
          </a:bodyPr>
          <a:lstStyle/>
          <a:p>
            <a:r>
              <a:rPr lang="it-IT" sz="7200" dirty="0"/>
              <a:t>			Pianificare</a:t>
            </a:r>
          </a:p>
        </p:txBody>
      </p:sp>
      <p:sp>
        <p:nvSpPr>
          <p:cNvPr id="4" name="Segnaposto piè di pa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a:ln>
                  <a:noFill/>
                </a:ln>
                <a:solidFill>
                  <a:srgbClr val="FFFFFF"/>
                </a:solidFill>
                <a:effectLst/>
                <a:uLnTx/>
                <a:uFillTx/>
                <a:latin typeface="Arial" pitchFamily="34" charset="0"/>
                <a:ea typeface="+mn-ea"/>
                <a:cs typeface="Arial" pitchFamily="34" charset="0"/>
              </a:rPr>
              <a:t>Adriano Grossi 25/9/2018</a:t>
            </a:r>
          </a:p>
        </p:txBody>
      </p:sp>
    </p:spTree>
    <p:extLst>
      <p:ext uri="{BB962C8B-B14F-4D97-AF65-F5344CB8AC3E}">
        <p14:creationId xmlns:p14="http://schemas.microsoft.com/office/powerpoint/2010/main" val="2160313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03796" y="2026978"/>
            <a:ext cx="2930498" cy="1729"/>
          </a:xfrm>
          <a:custGeom>
            <a:avLst/>
            <a:gdLst/>
            <a:ahLst/>
            <a:cxnLst/>
            <a:rect l="l" t="t" r="r" b="b"/>
            <a:pathLst>
              <a:path w="3228975" h="1905">
                <a:moveTo>
                  <a:pt x="3228621" y="1645"/>
                </a:moveTo>
                <a:lnTo>
                  <a:pt x="0" y="0"/>
                </a:lnTo>
              </a:path>
            </a:pathLst>
          </a:custGeom>
          <a:ln w="9859">
            <a:solidFill>
              <a:srgbClr val="858D93"/>
            </a:solidFill>
          </a:ln>
        </p:spPr>
        <p:txBody>
          <a:bodyPr wrap="square" lIns="0" tIns="0" rIns="0" bIns="0" rtlCol="0"/>
          <a:lstStyle/>
          <a:p>
            <a:pPr marL="0" marR="0" lvl="0" indent="0" algn="l" defTabSz="829909" rtl="0" eaLnBrk="1" fontAlgn="auto" latinLnBrk="0" hangingPunct="1">
              <a:lnSpc>
                <a:spcPct val="100000"/>
              </a:lnSpc>
              <a:spcBef>
                <a:spcPts val="0"/>
              </a:spcBef>
              <a:spcAft>
                <a:spcPts val="0"/>
              </a:spcAft>
              <a:buClrTx/>
              <a:buSzTx/>
              <a:buFontTx/>
              <a:buNone/>
              <a:tabLst/>
              <a:defRPr/>
            </a:pPr>
            <a:endParaRPr kumimoji="0" sz="1634"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txBox="1"/>
          <p:nvPr/>
        </p:nvSpPr>
        <p:spPr>
          <a:xfrm>
            <a:off x="2532295" y="2350715"/>
            <a:ext cx="6468419" cy="3971348"/>
          </a:xfrm>
          <a:prstGeom prst="rect">
            <a:avLst/>
          </a:prstGeom>
        </p:spPr>
        <p:txBody>
          <a:bodyPr vert="horz" wrap="square" lIns="0" tIns="8068" rIns="0" bIns="0" rtlCol="0">
            <a:spAutoFit/>
          </a:bodyPr>
          <a:lstStyle/>
          <a:p>
            <a:pPr marL="357322" marR="959006" lvl="0" indent="-346372" algn="l" defTabSz="829909" rtl="0" eaLnBrk="1" fontAlgn="auto" latinLnBrk="0" hangingPunct="1">
              <a:lnSpc>
                <a:spcPct val="102099"/>
              </a:lnSpc>
              <a:spcBef>
                <a:spcPts val="64"/>
              </a:spcBef>
              <a:spcAft>
                <a:spcPts val="0"/>
              </a:spcAft>
              <a:buClrTx/>
              <a:buSzTx/>
              <a:buFontTx/>
              <a:buNone/>
              <a:tabLst/>
              <a:defRPr/>
            </a:pPr>
            <a:r>
              <a:rPr kumimoji="0" sz="2224" b="0" i="0" u="none" strike="noStrike" kern="1200" cap="none" spc="3948" normalizeH="0" baseline="0" noProof="0" dirty="0">
                <a:ln>
                  <a:noFill/>
                </a:ln>
                <a:solidFill>
                  <a:srgbClr val="90A8BB"/>
                </a:solidFill>
                <a:effectLst/>
                <a:uLnTx/>
                <a:uFillTx/>
                <a:latin typeface="Wingdings"/>
                <a:ea typeface="+mn-ea"/>
                <a:cs typeface="Wingdings"/>
              </a:rPr>
              <a:t></a:t>
            </a:r>
            <a:r>
              <a:rPr kumimoji="0" sz="2224" b="0" i="0" u="none" strike="noStrike" kern="1200" cap="none" spc="349" normalizeH="0" baseline="0" noProof="0" dirty="0">
                <a:ln>
                  <a:noFill/>
                </a:ln>
                <a:solidFill>
                  <a:srgbClr val="90A8BB"/>
                </a:solidFill>
                <a:effectLst/>
                <a:uLnTx/>
                <a:uFillTx/>
                <a:latin typeface="Times New Roman"/>
                <a:ea typeface="+mn-ea"/>
                <a:cs typeface="Times New Roman"/>
              </a:rPr>
              <a:t> </a:t>
            </a:r>
            <a:r>
              <a:rPr kumimoji="0" sz="2224" b="0" i="0" u="none" strike="noStrike" kern="1200" cap="none" spc="-73" normalizeH="0" baseline="0" noProof="0" dirty="0">
                <a:ln>
                  <a:noFill/>
                </a:ln>
                <a:solidFill>
                  <a:srgbClr val="323232"/>
                </a:solidFill>
                <a:effectLst/>
                <a:uLnTx/>
                <a:uFillTx/>
                <a:latin typeface="Georgia"/>
                <a:ea typeface="+mn-ea"/>
                <a:cs typeface="Georgia"/>
              </a:rPr>
              <a:t>Nella </a:t>
            </a:r>
            <a:r>
              <a:rPr kumimoji="0" sz="2224" b="0" i="0" u="none" strike="noStrike" kern="1200" cap="none" spc="-109" normalizeH="0" baseline="0" noProof="0" dirty="0">
                <a:ln>
                  <a:noFill/>
                </a:ln>
                <a:solidFill>
                  <a:srgbClr val="323232"/>
                </a:solidFill>
                <a:effectLst/>
                <a:uLnTx/>
                <a:uFillTx/>
                <a:latin typeface="Georgia"/>
                <a:ea typeface="+mn-ea"/>
                <a:cs typeface="Georgia"/>
              </a:rPr>
              <a:t>scrittura </a:t>
            </a:r>
            <a:r>
              <a:rPr kumimoji="0" sz="2224" b="0" i="0" u="none" strike="noStrike" kern="1200" cap="none" spc="-154" normalizeH="0" baseline="0" noProof="0" dirty="0">
                <a:ln>
                  <a:noFill/>
                </a:ln>
                <a:solidFill>
                  <a:srgbClr val="323232"/>
                </a:solidFill>
                <a:effectLst/>
                <a:uLnTx/>
                <a:uFillTx/>
                <a:latin typeface="Georgia"/>
                <a:ea typeface="+mn-ea"/>
                <a:cs typeface="Georgia"/>
              </a:rPr>
              <a:t>si </a:t>
            </a:r>
            <a:r>
              <a:rPr kumimoji="0" sz="2224" b="0" i="0" u="none" strike="noStrike" kern="1200" cap="none" spc="-123" normalizeH="0" baseline="0" noProof="0" dirty="0">
                <a:ln>
                  <a:noFill/>
                </a:ln>
                <a:solidFill>
                  <a:srgbClr val="323232"/>
                </a:solidFill>
                <a:effectLst/>
                <a:uLnTx/>
                <a:uFillTx/>
                <a:latin typeface="Georgia"/>
                <a:ea typeface="+mn-ea"/>
                <a:cs typeface="Georgia"/>
              </a:rPr>
              <a:t>possono </a:t>
            </a:r>
            <a:r>
              <a:rPr kumimoji="0" sz="2224" b="0" i="0" u="none" strike="noStrike" kern="1200" cap="none" spc="-109" normalizeH="0" baseline="0" noProof="0" dirty="0">
                <a:ln>
                  <a:noFill/>
                </a:ln>
                <a:solidFill>
                  <a:srgbClr val="323232"/>
                </a:solidFill>
                <a:effectLst/>
                <a:uLnTx/>
                <a:uFillTx/>
                <a:latin typeface="Georgia"/>
                <a:ea typeface="+mn-ea"/>
                <a:cs typeface="Georgia"/>
              </a:rPr>
              <a:t>distinguere </a:t>
            </a:r>
            <a:r>
              <a:rPr kumimoji="0" sz="2224" b="0" i="0" u="none" strike="noStrike" kern="1200" cap="none" spc="-118" normalizeH="0" baseline="0" noProof="0" dirty="0">
                <a:ln>
                  <a:noFill/>
                </a:ln>
                <a:solidFill>
                  <a:srgbClr val="323232"/>
                </a:solidFill>
                <a:effectLst/>
                <a:uLnTx/>
                <a:uFillTx/>
                <a:latin typeface="Georgia"/>
                <a:ea typeface="+mn-ea"/>
                <a:cs typeface="Georgia"/>
              </a:rPr>
              <a:t>2 </a:t>
            </a:r>
            <a:r>
              <a:rPr kumimoji="0" sz="2224" b="0" i="0" u="none" strike="noStrike" kern="1200" cap="none" spc="-91" normalizeH="0" baseline="0" noProof="0" dirty="0" err="1">
                <a:ln>
                  <a:noFill/>
                </a:ln>
                <a:solidFill>
                  <a:srgbClr val="323232"/>
                </a:solidFill>
                <a:effectLst/>
                <a:uLnTx/>
                <a:uFillTx/>
                <a:latin typeface="Georgia"/>
                <a:ea typeface="+mn-ea"/>
                <a:cs typeface="Georgia"/>
              </a:rPr>
              <a:t>pianificazion</a:t>
            </a:r>
            <a:r>
              <a:rPr kumimoji="0" lang="it-IT" sz="2224" b="0" i="0" u="none" strike="noStrike" kern="1200" cap="none" spc="-91" normalizeH="0" baseline="0" noProof="0" dirty="0">
                <a:ln>
                  <a:noFill/>
                </a:ln>
                <a:solidFill>
                  <a:srgbClr val="323232"/>
                </a:solidFill>
                <a:effectLst/>
                <a:uLnTx/>
                <a:uFillTx/>
                <a:latin typeface="Georgia"/>
                <a:ea typeface="+mn-ea"/>
                <a:cs typeface="Georgia"/>
              </a:rPr>
              <a:t>i</a:t>
            </a:r>
            <a:r>
              <a:rPr kumimoji="0" sz="2224" b="0" i="0" u="none" strike="noStrike" kern="1200" cap="none" spc="-91" normalizeH="0" baseline="0" noProof="0" dirty="0">
                <a:ln>
                  <a:noFill/>
                </a:ln>
                <a:solidFill>
                  <a:srgbClr val="323232"/>
                </a:solidFill>
                <a:effectLst/>
                <a:uLnTx/>
                <a:uFillTx/>
                <a:latin typeface="Georgia"/>
                <a:ea typeface="+mn-ea"/>
                <a:cs typeface="Georgia"/>
              </a:rPr>
              <a:t>:</a:t>
            </a:r>
            <a:endParaRPr kumimoji="0" sz="2224" b="0" i="0" u="none" strike="noStrike" kern="1200" cap="none" spc="0" normalizeH="0" baseline="0" noProof="0" dirty="0">
              <a:ln>
                <a:noFill/>
              </a:ln>
              <a:solidFill>
                <a:prstClr val="black"/>
              </a:solidFill>
              <a:effectLst/>
              <a:uLnTx/>
              <a:uFillTx/>
              <a:latin typeface="Georgia"/>
              <a:ea typeface="+mn-ea"/>
              <a:cs typeface="Georgia"/>
            </a:endParaRPr>
          </a:p>
          <a:p>
            <a:pPr marL="357322" marR="50717" lvl="0" indent="-346372" algn="l" defTabSz="829909" rtl="0" eaLnBrk="1" fontAlgn="auto" latinLnBrk="0" hangingPunct="1">
              <a:lnSpc>
                <a:spcPct val="100800"/>
              </a:lnSpc>
              <a:spcBef>
                <a:spcPts val="576"/>
              </a:spcBef>
              <a:spcAft>
                <a:spcPts val="0"/>
              </a:spcAft>
              <a:buClrTx/>
              <a:buSzTx/>
              <a:buFontTx/>
              <a:buNone/>
              <a:tabLst/>
              <a:defRPr/>
            </a:pPr>
            <a:r>
              <a:rPr kumimoji="0" sz="2224" b="0" i="0" u="none" strike="noStrike" kern="1200" cap="none" spc="3948" normalizeH="0" baseline="0" noProof="0" dirty="0">
                <a:ln>
                  <a:noFill/>
                </a:ln>
                <a:solidFill>
                  <a:srgbClr val="90A8BB"/>
                </a:solidFill>
                <a:effectLst/>
                <a:uLnTx/>
                <a:uFillTx/>
                <a:latin typeface="Wingdings"/>
                <a:ea typeface="+mn-ea"/>
                <a:cs typeface="Wingdings"/>
              </a:rPr>
              <a:t></a:t>
            </a:r>
            <a:r>
              <a:rPr kumimoji="0" sz="2224" b="1" i="0" u="none" strike="noStrike" kern="1200" cap="none" spc="-64" normalizeH="0" baseline="0" noProof="0" dirty="0" err="1">
                <a:ln>
                  <a:noFill/>
                </a:ln>
                <a:solidFill>
                  <a:srgbClr val="323232"/>
                </a:solidFill>
                <a:effectLst/>
                <a:uLnTx/>
                <a:uFillTx/>
                <a:latin typeface="Georgia"/>
                <a:ea typeface="+mn-ea"/>
                <a:cs typeface="Georgia"/>
              </a:rPr>
              <a:t>Abbozzata</a:t>
            </a:r>
            <a:r>
              <a:rPr kumimoji="0" sz="2224" b="0" i="0" u="none" strike="noStrike" kern="1200" cap="none" spc="-64" normalizeH="0" baseline="0" noProof="0" dirty="0">
                <a:ln>
                  <a:noFill/>
                </a:ln>
                <a:solidFill>
                  <a:srgbClr val="323232"/>
                </a:solidFill>
                <a:effectLst/>
                <a:uLnTx/>
                <a:uFillTx/>
                <a:latin typeface="Georgia"/>
                <a:ea typeface="+mn-ea"/>
                <a:cs typeface="Georgia"/>
              </a:rPr>
              <a:t> </a:t>
            </a:r>
            <a:r>
              <a:rPr kumimoji="0" sz="2224" b="0" i="0" u="none" strike="noStrike" kern="1200" cap="none" spc="-145" normalizeH="0" baseline="0" noProof="0" dirty="0">
                <a:ln>
                  <a:noFill/>
                </a:ln>
                <a:solidFill>
                  <a:srgbClr val="323232"/>
                </a:solidFill>
                <a:effectLst/>
                <a:uLnTx/>
                <a:uFillTx/>
                <a:latin typeface="Georgia"/>
                <a:ea typeface="+mn-ea"/>
                <a:cs typeface="Georgia"/>
              </a:rPr>
              <a:t>(sketchy)</a:t>
            </a:r>
            <a:r>
              <a:rPr kumimoji="0" sz="2224" b="0" i="0" u="none" strike="noStrike" kern="1200" cap="none" spc="-145" normalizeH="0" baseline="0" noProof="0" dirty="0">
                <a:ln>
                  <a:noFill/>
                </a:ln>
                <a:solidFill>
                  <a:srgbClr val="323232"/>
                </a:solidFill>
                <a:effectLst/>
                <a:uLnTx/>
                <a:uFillTx/>
                <a:latin typeface="Wingdings"/>
                <a:ea typeface="+mn-ea"/>
                <a:cs typeface="Wingdings"/>
              </a:rPr>
              <a:t></a:t>
            </a:r>
            <a:r>
              <a:rPr kumimoji="0" sz="2224" b="0" i="0" u="none" strike="noStrike" kern="1200" cap="none" spc="-145" normalizeH="0" baseline="0" noProof="0" dirty="0">
                <a:ln>
                  <a:noFill/>
                </a:ln>
                <a:solidFill>
                  <a:srgbClr val="323232"/>
                </a:solidFill>
                <a:effectLst/>
                <a:uLnTx/>
                <a:uFillTx/>
                <a:latin typeface="Times New Roman"/>
                <a:ea typeface="+mn-ea"/>
                <a:cs typeface="Times New Roman"/>
              </a:rPr>
              <a:t> </a:t>
            </a:r>
            <a:r>
              <a:rPr kumimoji="0" sz="2224" b="0" i="0" u="none" strike="noStrike" kern="1200" cap="none" spc="-109" normalizeH="0" baseline="0" noProof="0" dirty="0">
                <a:ln>
                  <a:noFill/>
                </a:ln>
                <a:solidFill>
                  <a:srgbClr val="323232"/>
                </a:solidFill>
                <a:effectLst/>
                <a:uLnTx/>
                <a:uFillTx/>
                <a:latin typeface="Georgia"/>
                <a:ea typeface="+mn-ea"/>
                <a:cs typeface="Georgia"/>
              </a:rPr>
              <a:t>avere </a:t>
            </a:r>
            <a:r>
              <a:rPr kumimoji="0" sz="2224" b="0" i="0" u="none" strike="noStrike" kern="1200" cap="none" spc="-103" normalizeH="0" baseline="0" noProof="0" dirty="0">
                <a:ln>
                  <a:noFill/>
                </a:ln>
                <a:solidFill>
                  <a:srgbClr val="323232"/>
                </a:solidFill>
                <a:effectLst/>
                <a:uLnTx/>
                <a:uFillTx/>
                <a:latin typeface="Georgia"/>
                <a:ea typeface="+mn-ea"/>
                <a:cs typeface="Georgia"/>
              </a:rPr>
              <a:t>in </a:t>
            </a:r>
            <a:r>
              <a:rPr kumimoji="0" sz="2224" b="0" i="0" u="none" strike="noStrike" kern="1200" cap="none" spc="-118" normalizeH="0" baseline="0" noProof="0" dirty="0" err="1">
                <a:ln>
                  <a:noFill/>
                </a:ln>
                <a:solidFill>
                  <a:srgbClr val="323232"/>
                </a:solidFill>
                <a:effectLst/>
                <a:uLnTx/>
                <a:uFillTx/>
                <a:latin typeface="Georgia"/>
                <a:ea typeface="+mn-ea"/>
                <a:cs typeface="Georgia"/>
              </a:rPr>
              <a:t>mente</a:t>
            </a:r>
            <a:r>
              <a:rPr kumimoji="0" sz="2224" b="0" i="0" u="none" strike="noStrike" kern="1200" cap="none" spc="-118" normalizeH="0" baseline="0" noProof="0" dirty="0">
                <a:ln>
                  <a:noFill/>
                </a:ln>
                <a:solidFill>
                  <a:srgbClr val="323232"/>
                </a:solidFill>
                <a:effectLst/>
                <a:uLnTx/>
                <a:uFillTx/>
                <a:latin typeface="Georgia"/>
                <a:ea typeface="+mn-ea"/>
                <a:cs typeface="Georgia"/>
              </a:rPr>
              <a:t> </a:t>
            </a:r>
            <a:r>
              <a:rPr kumimoji="0" sz="2224" b="0" i="0" u="none" strike="noStrike" kern="1200" cap="none" spc="-95" normalizeH="0" baseline="0" noProof="0" dirty="0" err="1">
                <a:ln>
                  <a:noFill/>
                </a:ln>
                <a:solidFill>
                  <a:srgbClr val="323232"/>
                </a:solidFill>
                <a:effectLst/>
                <a:uLnTx/>
                <a:uFillTx/>
                <a:latin typeface="Georgia"/>
                <a:ea typeface="+mn-ea"/>
                <a:cs typeface="Georgia"/>
              </a:rPr>
              <a:t>una</a:t>
            </a:r>
            <a:r>
              <a:rPr kumimoji="0" sz="2224" b="0" i="0" u="none" strike="noStrike" kern="1200" cap="none" spc="-1017" normalizeH="0" baseline="0" noProof="0" dirty="0">
                <a:ln>
                  <a:noFill/>
                </a:ln>
                <a:solidFill>
                  <a:srgbClr val="323232"/>
                </a:solidFill>
                <a:effectLst/>
                <a:uLnTx/>
                <a:uFillTx/>
                <a:latin typeface="Georgia"/>
                <a:ea typeface="+mn-ea"/>
                <a:cs typeface="Georgia"/>
              </a:rPr>
              <a:t> </a:t>
            </a:r>
            <a:r>
              <a:rPr kumimoji="0" sz="2224" b="0" i="0" u="none" strike="noStrike" kern="1200" cap="none" spc="-531" normalizeH="0" baseline="0" noProof="0" dirty="0">
                <a:ln>
                  <a:noFill/>
                </a:ln>
                <a:solidFill>
                  <a:srgbClr val="323232"/>
                </a:solidFill>
                <a:effectLst/>
                <a:uLnTx/>
                <a:uFillTx/>
                <a:latin typeface="Georgia"/>
                <a:ea typeface="+mn-ea"/>
                <a:cs typeface="Georgia"/>
              </a:rPr>
              <a:t> </a:t>
            </a:r>
            <a:r>
              <a:rPr kumimoji="0" sz="2224" b="0" i="0" u="none" strike="noStrike" kern="1200" cap="none" spc="-118" normalizeH="0" baseline="0" noProof="0" dirty="0">
                <a:ln>
                  <a:noFill/>
                </a:ln>
                <a:solidFill>
                  <a:srgbClr val="323232"/>
                </a:solidFill>
                <a:effectLst/>
                <a:uLnTx/>
                <a:uFillTx/>
                <a:latin typeface="Georgia"/>
                <a:ea typeface="+mn-ea"/>
                <a:cs typeface="Georgia"/>
              </a:rPr>
              <a:t>struttura </a:t>
            </a:r>
            <a:r>
              <a:rPr kumimoji="0" sz="2224" b="0" i="0" u="none" strike="noStrike" kern="1200" cap="none" spc="-100" normalizeH="0" baseline="0" noProof="0" dirty="0">
                <a:ln>
                  <a:noFill/>
                </a:ln>
                <a:solidFill>
                  <a:srgbClr val="323232"/>
                </a:solidFill>
                <a:effectLst/>
                <a:uLnTx/>
                <a:uFillTx/>
                <a:latin typeface="Georgia"/>
                <a:ea typeface="+mn-ea"/>
                <a:cs typeface="Georgia"/>
              </a:rPr>
              <a:t>del </a:t>
            </a:r>
            <a:r>
              <a:rPr kumimoji="0" sz="2224" b="0" i="0" u="none" strike="noStrike" kern="1200" cap="none" spc="-118" normalizeH="0" baseline="0" noProof="0" dirty="0">
                <a:ln>
                  <a:noFill/>
                </a:ln>
                <a:solidFill>
                  <a:srgbClr val="323232"/>
                </a:solidFill>
                <a:effectLst/>
                <a:uLnTx/>
                <a:uFillTx/>
                <a:latin typeface="Georgia"/>
                <a:ea typeface="+mn-ea"/>
                <a:cs typeface="Georgia"/>
              </a:rPr>
              <a:t>testo </a:t>
            </a:r>
            <a:r>
              <a:rPr kumimoji="0" sz="2224" b="0" i="0" u="none" strike="noStrike" kern="1200" cap="none" spc="-91" normalizeH="0" baseline="0" noProof="0" dirty="0">
                <a:ln>
                  <a:noFill/>
                </a:ln>
                <a:solidFill>
                  <a:srgbClr val="323232"/>
                </a:solidFill>
                <a:effectLst/>
                <a:uLnTx/>
                <a:uFillTx/>
                <a:latin typeface="Georgia"/>
                <a:ea typeface="+mn-ea"/>
                <a:cs typeface="Georgia"/>
              </a:rPr>
              <a:t>e </a:t>
            </a:r>
            <a:r>
              <a:rPr kumimoji="0" sz="2224" b="0" i="0" u="none" strike="noStrike" kern="1200" cap="none" spc="-95" normalizeH="0" baseline="0" noProof="0" dirty="0">
                <a:ln>
                  <a:noFill/>
                </a:ln>
                <a:solidFill>
                  <a:srgbClr val="323232"/>
                </a:solidFill>
                <a:effectLst/>
                <a:uLnTx/>
                <a:uFillTx/>
                <a:latin typeface="Georgia"/>
                <a:ea typeface="+mn-ea"/>
                <a:cs typeface="Georgia"/>
              </a:rPr>
              <a:t>le </a:t>
            </a:r>
            <a:r>
              <a:rPr kumimoji="0" sz="2224" b="0" i="0" u="none" strike="noStrike" kern="1200" cap="none" spc="-100" normalizeH="0" baseline="0" noProof="0" dirty="0">
                <a:ln>
                  <a:noFill/>
                </a:ln>
                <a:solidFill>
                  <a:srgbClr val="323232"/>
                </a:solidFill>
                <a:effectLst/>
                <a:uLnTx/>
                <a:uFillTx/>
                <a:latin typeface="Georgia"/>
                <a:ea typeface="+mn-ea"/>
                <a:cs typeface="Georgia"/>
              </a:rPr>
              <a:t>modalità </a:t>
            </a:r>
            <a:r>
              <a:rPr kumimoji="0" sz="2224" b="0" i="0" u="none" strike="noStrike" kern="1200" cap="none" spc="-95" normalizeH="0" baseline="0" noProof="0" dirty="0">
                <a:ln>
                  <a:noFill/>
                </a:ln>
                <a:solidFill>
                  <a:srgbClr val="323232"/>
                </a:solidFill>
                <a:effectLst/>
                <a:uLnTx/>
                <a:uFillTx/>
                <a:latin typeface="Georgia"/>
                <a:ea typeface="+mn-ea"/>
                <a:cs typeface="Georgia"/>
              </a:rPr>
              <a:t>di </a:t>
            </a:r>
            <a:r>
              <a:rPr kumimoji="0" sz="2224" b="0" i="0" u="none" strike="noStrike" kern="1200" cap="none" spc="-91" normalizeH="0" baseline="0" noProof="0" dirty="0">
                <a:ln>
                  <a:noFill/>
                </a:ln>
                <a:solidFill>
                  <a:srgbClr val="323232"/>
                </a:solidFill>
                <a:effectLst/>
                <a:uLnTx/>
                <a:uFillTx/>
                <a:latin typeface="Georgia"/>
                <a:ea typeface="+mn-ea"/>
                <a:cs typeface="Georgia"/>
              </a:rPr>
              <a:t>avvio della </a:t>
            </a:r>
            <a:r>
              <a:rPr kumimoji="0" sz="2224" b="0" i="0" u="none" strike="noStrike" kern="1200" cap="none" spc="-132" normalizeH="0" baseline="0" noProof="0" dirty="0" err="1">
                <a:ln>
                  <a:noFill/>
                </a:ln>
                <a:solidFill>
                  <a:srgbClr val="323232"/>
                </a:solidFill>
                <a:effectLst/>
                <a:uLnTx/>
                <a:uFillTx/>
                <a:latin typeface="Georgia"/>
                <a:ea typeface="+mn-ea"/>
                <a:cs typeface="Georgia"/>
              </a:rPr>
              <a:t>sua</a:t>
            </a:r>
            <a:r>
              <a:rPr kumimoji="0" sz="2224" b="0" i="0" u="none" strike="noStrike" kern="1200" cap="none" spc="-132" normalizeH="0" baseline="0" noProof="0" dirty="0">
                <a:ln>
                  <a:noFill/>
                </a:ln>
                <a:solidFill>
                  <a:srgbClr val="323232"/>
                </a:solidFill>
                <a:effectLst/>
                <a:uLnTx/>
                <a:uFillTx/>
                <a:latin typeface="Georgia"/>
                <a:ea typeface="+mn-ea"/>
                <a:cs typeface="Georgia"/>
              </a:rPr>
              <a:t>  </a:t>
            </a:r>
            <a:r>
              <a:rPr kumimoji="0" sz="2224" b="0" i="0" u="none" strike="noStrike" kern="1200" cap="none" spc="-91" normalizeH="0" baseline="0" noProof="0" dirty="0" err="1">
                <a:ln>
                  <a:noFill/>
                </a:ln>
                <a:solidFill>
                  <a:srgbClr val="323232"/>
                </a:solidFill>
                <a:effectLst/>
                <a:uLnTx/>
                <a:uFillTx/>
                <a:latin typeface="Georgia"/>
                <a:ea typeface="+mn-ea"/>
                <a:cs typeface="Georgia"/>
              </a:rPr>
              <a:t>produzione</a:t>
            </a:r>
            <a:r>
              <a:rPr kumimoji="0" lang="it-IT" sz="2224" b="0" i="0" u="none" strike="noStrike" kern="1200" cap="none" spc="-91" normalizeH="0" baseline="0" noProof="0" dirty="0">
                <a:ln>
                  <a:noFill/>
                </a:ln>
                <a:solidFill>
                  <a:srgbClr val="323232"/>
                </a:solidFill>
                <a:effectLst/>
                <a:uLnTx/>
                <a:uFillTx/>
                <a:latin typeface="Georgia"/>
                <a:ea typeface="+mn-ea"/>
                <a:cs typeface="Georgia"/>
              </a:rPr>
              <a:t> che viene poi aggiustata on line durante la trascrizione</a:t>
            </a:r>
            <a:endParaRPr kumimoji="0" sz="2224" b="0" i="0" u="none" strike="noStrike" kern="1200" cap="none" spc="0" normalizeH="0" baseline="0" noProof="0" dirty="0">
              <a:ln>
                <a:noFill/>
              </a:ln>
              <a:solidFill>
                <a:prstClr val="black"/>
              </a:solidFill>
              <a:effectLst/>
              <a:uLnTx/>
              <a:uFillTx/>
              <a:latin typeface="Georgia"/>
              <a:ea typeface="+mn-ea"/>
              <a:cs typeface="Georgia"/>
            </a:endParaRPr>
          </a:p>
          <a:p>
            <a:pPr marL="357322" marR="4611" lvl="0" indent="-346372" algn="l" defTabSz="829909" rtl="0" eaLnBrk="1" fontAlgn="auto" latinLnBrk="0" hangingPunct="1">
              <a:lnSpc>
                <a:spcPct val="101200"/>
              </a:lnSpc>
              <a:spcBef>
                <a:spcPts val="567"/>
              </a:spcBef>
              <a:spcAft>
                <a:spcPts val="0"/>
              </a:spcAft>
              <a:buClrTx/>
              <a:buSzTx/>
              <a:buFontTx/>
              <a:buNone/>
              <a:tabLst/>
              <a:defRPr/>
            </a:pPr>
            <a:r>
              <a:rPr kumimoji="0" sz="2224" b="0" i="0" u="none" strike="noStrike" kern="1200" cap="none" spc="3948" normalizeH="0" baseline="0" noProof="0" dirty="0">
                <a:ln>
                  <a:noFill/>
                </a:ln>
                <a:solidFill>
                  <a:srgbClr val="90A8BB"/>
                </a:solidFill>
                <a:effectLst/>
                <a:uLnTx/>
                <a:uFillTx/>
                <a:latin typeface="Wingdings"/>
                <a:ea typeface="+mn-ea"/>
                <a:cs typeface="Wingdings"/>
              </a:rPr>
              <a:t></a:t>
            </a:r>
            <a:r>
              <a:rPr kumimoji="0" sz="2224" b="0" i="0" u="none" strike="noStrike" kern="1200" cap="none" spc="290" normalizeH="0" baseline="0" noProof="0" dirty="0">
                <a:ln>
                  <a:noFill/>
                </a:ln>
                <a:solidFill>
                  <a:srgbClr val="90A8BB"/>
                </a:solidFill>
                <a:effectLst/>
                <a:uLnTx/>
                <a:uFillTx/>
                <a:latin typeface="Times New Roman"/>
                <a:ea typeface="+mn-ea"/>
                <a:cs typeface="Times New Roman"/>
              </a:rPr>
              <a:t> </a:t>
            </a:r>
            <a:r>
              <a:rPr kumimoji="0" sz="2224" b="1" i="0" u="none" strike="noStrike" kern="1200" cap="none" spc="-86" normalizeH="0" baseline="0" noProof="0" dirty="0">
                <a:ln>
                  <a:noFill/>
                </a:ln>
                <a:solidFill>
                  <a:srgbClr val="323232"/>
                </a:solidFill>
                <a:effectLst/>
                <a:uLnTx/>
                <a:uFillTx/>
                <a:latin typeface="Georgia"/>
                <a:ea typeface="+mn-ea"/>
                <a:cs typeface="Georgia"/>
              </a:rPr>
              <a:t>Strutturata</a:t>
            </a:r>
            <a:r>
              <a:rPr kumimoji="0" sz="2224" b="0" i="0" u="none" strike="noStrike" kern="1200" cap="none" spc="-86" normalizeH="0" baseline="0" noProof="0" dirty="0">
                <a:ln>
                  <a:noFill/>
                </a:ln>
                <a:solidFill>
                  <a:srgbClr val="323232"/>
                </a:solidFill>
                <a:effectLst/>
                <a:uLnTx/>
                <a:uFillTx/>
                <a:latin typeface="Wingdings"/>
                <a:ea typeface="+mn-ea"/>
                <a:cs typeface="Wingdings"/>
              </a:rPr>
              <a:t></a:t>
            </a:r>
            <a:r>
              <a:rPr kumimoji="0" sz="2224" b="0" i="0" u="none" strike="noStrike" kern="1200" cap="none" spc="-86" normalizeH="0" baseline="0" noProof="0" dirty="0">
                <a:ln>
                  <a:noFill/>
                </a:ln>
                <a:solidFill>
                  <a:srgbClr val="323232"/>
                </a:solidFill>
                <a:effectLst/>
                <a:uLnTx/>
                <a:uFillTx/>
                <a:latin typeface="Times New Roman"/>
                <a:ea typeface="+mn-ea"/>
                <a:cs typeface="Times New Roman"/>
              </a:rPr>
              <a:t> </a:t>
            </a:r>
            <a:r>
              <a:rPr kumimoji="0" sz="2224" b="0" i="0" u="none" strike="noStrike" kern="1200" cap="none" spc="-86" normalizeH="0" baseline="0" noProof="0" dirty="0">
                <a:ln>
                  <a:noFill/>
                </a:ln>
                <a:solidFill>
                  <a:srgbClr val="323232"/>
                </a:solidFill>
                <a:effectLst/>
                <a:uLnTx/>
                <a:uFillTx/>
                <a:latin typeface="Georgia"/>
                <a:ea typeface="+mn-ea"/>
                <a:cs typeface="Georgia"/>
              </a:rPr>
              <a:t>lo </a:t>
            </a:r>
            <a:r>
              <a:rPr kumimoji="0" sz="2224" b="0" i="0" u="none" strike="noStrike" kern="1200" cap="none" spc="-109" normalizeH="0" baseline="0" noProof="0" dirty="0">
                <a:ln>
                  <a:noFill/>
                </a:ln>
                <a:solidFill>
                  <a:srgbClr val="323232"/>
                </a:solidFill>
                <a:effectLst/>
                <a:uLnTx/>
                <a:uFillTx/>
                <a:latin typeface="Georgia"/>
                <a:ea typeface="+mn-ea"/>
                <a:cs typeface="Georgia"/>
              </a:rPr>
              <a:t>scrittore </a:t>
            </a:r>
            <a:r>
              <a:rPr kumimoji="0" sz="2224" b="0" i="0" u="none" strike="noStrike" kern="1200" cap="none" spc="-154" normalizeH="0" baseline="0" noProof="0" dirty="0">
                <a:ln>
                  <a:noFill/>
                </a:ln>
                <a:solidFill>
                  <a:srgbClr val="323232"/>
                </a:solidFill>
                <a:effectLst/>
                <a:uLnTx/>
                <a:uFillTx/>
                <a:latin typeface="Georgia"/>
                <a:ea typeface="+mn-ea"/>
                <a:cs typeface="Georgia"/>
              </a:rPr>
              <a:t>si </a:t>
            </a:r>
            <a:r>
              <a:rPr kumimoji="0" sz="2224" b="0" i="0" u="none" strike="noStrike" kern="1200" cap="none" spc="-100" normalizeH="0" baseline="0" noProof="0" dirty="0">
                <a:ln>
                  <a:noFill/>
                </a:ln>
                <a:solidFill>
                  <a:srgbClr val="323232"/>
                </a:solidFill>
                <a:effectLst/>
                <a:uLnTx/>
                <a:uFillTx/>
                <a:latin typeface="Georgia"/>
                <a:ea typeface="+mn-ea"/>
                <a:cs typeface="Georgia"/>
              </a:rPr>
              <a:t>impegna </a:t>
            </a:r>
            <a:r>
              <a:rPr kumimoji="0" sz="2224" b="0" i="0" u="none" strike="noStrike" kern="1200" cap="none" spc="-68" normalizeH="0" baseline="0" noProof="0" dirty="0">
                <a:ln>
                  <a:noFill/>
                </a:ln>
                <a:solidFill>
                  <a:srgbClr val="323232"/>
                </a:solidFill>
                <a:effectLst/>
                <a:uLnTx/>
                <a:uFillTx/>
                <a:latin typeface="Georgia"/>
                <a:ea typeface="+mn-ea"/>
                <a:cs typeface="Georgia"/>
              </a:rPr>
              <a:t>a </a:t>
            </a:r>
            <a:r>
              <a:rPr kumimoji="0" sz="2224" b="0" i="0" u="none" strike="noStrike" kern="1200" cap="none" spc="-95" normalizeH="0" baseline="0" noProof="0" dirty="0">
                <a:ln>
                  <a:noFill/>
                </a:ln>
                <a:solidFill>
                  <a:srgbClr val="323232"/>
                </a:solidFill>
                <a:effectLst/>
                <a:uLnTx/>
                <a:uFillTx/>
                <a:latin typeface="Georgia"/>
                <a:ea typeface="+mn-ea"/>
                <a:cs typeface="Georgia"/>
              </a:rPr>
              <a:t>generare,  </a:t>
            </a:r>
            <a:r>
              <a:rPr kumimoji="0" sz="2224" b="0" i="0" u="none" strike="noStrike" kern="1200" cap="none" spc="-100" normalizeH="0" baseline="0" noProof="0" dirty="0">
                <a:ln>
                  <a:noFill/>
                </a:ln>
                <a:solidFill>
                  <a:srgbClr val="323232"/>
                </a:solidFill>
                <a:effectLst/>
                <a:uLnTx/>
                <a:uFillTx/>
                <a:latin typeface="Georgia"/>
                <a:ea typeface="+mn-ea"/>
                <a:cs typeface="Georgia"/>
              </a:rPr>
              <a:t>selezionare </a:t>
            </a:r>
            <a:r>
              <a:rPr kumimoji="0" sz="2224" b="0" i="0" u="none" strike="noStrike" kern="1200" cap="none" spc="-91" normalizeH="0" baseline="0" noProof="0" dirty="0">
                <a:ln>
                  <a:noFill/>
                </a:ln>
                <a:solidFill>
                  <a:srgbClr val="323232"/>
                </a:solidFill>
                <a:effectLst/>
                <a:uLnTx/>
                <a:uFillTx/>
                <a:latin typeface="Georgia"/>
                <a:ea typeface="+mn-ea"/>
                <a:cs typeface="Georgia"/>
              </a:rPr>
              <a:t>e </a:t>
            </a:r>
            <a:r>
              <a:rPr kumimoji="0" sz="2224" b="0" i="0" u="none" strike="noStrike" kern="1200" cap="none" spc="-77" normalizeH="0" baseline="0" noProof="0" dirty="0">
                <a:ln>
                  <a:noFill/>
                </a:ln>
                <a:solidFill>
                  <a:srgbClr val="323232"/>
                </a:solidFill>
                <a:effectLst/>
                <a:uLnTx/>
                <a:uFillTx/>
                <a:latin typeface="Georgia"/>
                <a:ea typeface="+mn-ea"/>
                <a:cs typeface="Georgia"/>
              </a:rPr>
              <a:t>organizzare </a:t>
            </a:r>
            <a:r>
              <a:rPr kumimoji="0" sz="2224" b="0" i="0" u="none" strike="noStrike" kern="1200" cap="none" spc="-95" normalizeH="0" baseline="0" noProof="0" dirty="0">
                <a:ln>
                  <a:noFill/>
                </a:ln>
                <a:solidFill>
                  <a:srgbClr val="323232"/>
                </a:solidFill>
                <a:effectLst/>
                <a:uLnTx/>
                <a:uFillTx/>
                <a:latin typeface="Georgia"/>
                <a:ea typeface="+mn-ea"/>
                <a:cs typeface="Georgia"/>
              </a:rPr>
              <a:t>il </a:t>
            </a:r>
            <a:r>
              <a:rPr kumimoji="0" sz="2224" b="0" i="0" u="none" strike="noStrike" kern="1200" cap="none" spc="-100" normalizeH="0" baseline="0" noProof="0" dirty="0">
                <a:ln>
                  <a:noFill/>
                </a:ln>
                <a:solidFill>
                  <a:srgbClr val="323232"/>
                </a:solidFill>
                <a:effectLst/>
                <a:uLnTx/>
                <a:uFillTx/>
                <a:latin typeface="Georgia"/>
                <a:ea typeface="+mn-ea"/>
                <a:cs typeface="Georgia"/>
              </a:rPr>
              <a:t>materiale </a:t>
            </a:r>
            <a:r>
              <a:rPr kumimoji="0" sz="2224" b="0" i="0" u="none" strike="noStrike" kern="1200" cap="none" spc="-109" normalizeH="0" baseline="0" noProof="0" dirty="0">
                <a:ln>
                  <a:noFill/>
                </a:ln>
                <a:solidFill>
                  <a:srgbClr val="323232"/>
                </a:solidFill>
                <a:effectLst/>
                <a:uLnTx/>
                <a:uFillTx/>
                <a:latin typeface="Georgia"/>
                <a:ea typeface="+mn-ea"/>
                <a:cs typeface="Georgia"/>
              </a:rPr>
              <a:t>attraverso </a:t>
            </a:r>
            <a:r>
              <a:rPr kumimoji="0" sz="2224" b="0" i="0" u="none" strike="noStrike" kern="1200" cap="none" spc="-82" normalizeH="0" baseline="0" noProof="0" dirty="0">
                <a:ln>
                  <a:noFill/>
                </a:ln>
                <a:solidFill>
                  <a:srgbClr val="323232"/>
                </a:solidFill>
                <a:effectLst/>
                <a:uLnTx/>
                <a:uFillTx/>
                <a:latin typeface="Georgia"/>
                <a:ea typeface="+mn-ea"/>
                <a:cs typeface="Georgia"/>
              </a:rPr>
              <a:t>la  </a:t>
            </a:r>
            <a:r>
              <a:rPr kumimoji="0" sz="2224" b="0" i="0" u="none" strike="noStrike" kern="1200" cap="none" spc="-100" normalizeH="0" baseline="0" noProof="0" dirty="0">
                <a:ln>
                  <a:noFill/>
                </a:ln>
                <a:solidFill>
                  <a:srgbClr val="323232"/>
                </a:solidFill>
                <a:effectLst/>
                <a:uLnTx/>
                <a:uFillTx/>
                <a:latin typeface="Georgia"/>
                <a:ea typeface="+mn-ea"/>
                <a:cs typeface="Georgia"/>
              </a:rPr>
              <a:t>costruzione </a:t>
            </a:r>
            <a:r>
              <a:rPr kumimoji="0" sz="2224" b="0" i="0" u="none" strike="noStrike" kern="1200" cap="none" spc="-95" normalizeH="0" baseline="0" noProof="0" dirty="0">
                <a:ln>
                  <a:noFill/>
                </a:ln>
                <a:solidFill>
                  <a:srgbClr val="323232"/>
                </a:solidFill>
                <a:effectLst/>
                <a:uLnTx/>
                <a:uFillTx/>
                <a:latin typeface="Georgia"/>
                <a:ea typeface="+mn-ea"/>
                <a:cs typeface="Georgia"/>
              </a:rPr>
              <a:t>di </a:t>
            </a:r>
            <a:r>
              <a:rPr kumimoji="0" sz="2224" b="1" i="0" u="none" strike="noStrike" kern="1200" cap="none" spc="-103" normalizeH="0" baseline="0" noProof="0" dirty="0">
                <a:ln>
                  <a:noFill/>
                </a:ln>
                <a:solidFill>
                  <a:srgbClr val="323232"/>
                </a:solidFill>
                <a:effectLst/>
                <a:uLnTx/>
                <a:uFillTx/>
                <a:latin typeface="Georgia"/>
                <a:ea typeface="+mn-ea"/>
                <a:cs typeface="Georgia"/>
              </a:rPr>
              <a:t>mappe</a:t>
            </a:r>
            <a:r>
              <a:rPr kumimoji="0" sz="2224" b="0" i="0" u="none" strike="noStrike" kern="1200" cap="none" spc="-103" normalizeH="0" baseline="0" noProof="0" dirty="0">
                <a:ln>
                  <a:noFill/>
                </a:ln>
                <a:solidFill>
                  <a:srgbClr val="323232"/>
                </a:solidFill>
                <a:effectLst/>
                <a:uLnTx/>
                <a:uFillTx/>
                <a:latin typeface="Georgia"/>
                <a:ea typeface="+mn-ea"/>
                <a:cs typeface="Georgia"/>
              </a:rPr>
              <a:t>, </a:t>
            </a:r>
            <a:r>
              <a:rPr kumimoji="0" sz="2224" b="0" i="0" u="none" strike="noStrike" kern="1200" cap="none" spc="-82" normalizeH="0" baseline="0" noProof="0" dirty="0">
                <a:ln>
                  <a:noFill/>
                </a:ln>
                <a:solidFill>
                  <a:srgbClr val="323232"/>
                </a:solidFill>
                <a:effectLst/>
                <a:uLnTx/>
                <a:uFillTx/>
                <a:latin typeface="Georgia"/>
                <a:ea typeface="+mn-ea"/>
                <a:cs typeface="Georgia"/>
              </a:rPr>
              <a:t>la </a:t>
            </a:r>
            <a:r>
              <a:rPr kumimoji="0" sz="2224" b="0" i="0" u="none" strike="noStrike" kern="1200" cap="none" spc="-86" normalizeH="0" baseline="0" noProof="0" dirty="0">
                <a:ln>
                  <a:noFill/>
                </a:ln>
                <a:solidFill>
                  <a:srgbClr val="323232"/>
                </a:solidFill>
                <a:effectLst/>
                <a:uLnTx/>
                <a:uFillTx/>
                <a:latin typeface="Georgia"/>
                <a:ea typeface="+mn-ea"/>
                <a:cs typeface="Georgia"/>
              </a:rPr>
              <a:t>visualizzazione </a:t>
            </a:r>
            <a:r>
              <a:rPr kumimoji="0" sz="2224" b="0" i="0" u="none" strike="noStrike" kern="1200" cap="none" spc="-95" normalizeH="0" baseline="0" noProof="0" dirty="0">
                <a:ln>
                  <a:noFill/>
                </a:ln>
                <a:solidFill>
                  <a:srgbClr val="323232"/>
                </a:solidFill>
                <a:effectLst/>
                <a:uLnTx/>
                <a:uFillTx/>
                <a:latin typeface="Georgia"/>
                <a:ea typeface="+mn-ea"/>
                <a:cs typeface="Georgia"/>
              </a:rPr>
              <a:t>delle </a:t>
            </a:r>
            <a:r>
              <a:rPr kumimoji="0" sz="2224" b="0" i="0" u="none" strike="noStrike" kern="1200" cap="none" spc="-109" normalizeH="0" baseline="0" noProof="0" dirty="0">
                <a:ln>
                  <a:noFill/>
                </a:ln>
                <a:solidFill>
                  <a:srgbClr val="323232"/>
                </a:solidFill>
                <a:effectLst/>
                <a:uLnTx/>
                <a:uFillTx/>
                <a:latin typeface="Georgia"/>
                <a:ea typeface="+mn-ea"/>
                <a:cs typeface="Georgia"/>
              </a:rPr>
              <a:t>diverse  </a:t>
            </a:r>
            <a:r>
              <a:rPr kumimoji="0" sz="2224" b="0" i="0" u="none" strike="noStrike" kern="1200" cap="none" spc="-86" normalizeH="0" baseline="0" noProof="0" dirty="0">
                <a:ln>
                  <a:noFill/>
                </a:ln>
                <a:solidFill>
                  <a:srgbClr val="323232"/>
                </a:solidFill>
                <a:effectLst/>
                <a:uLnTx/>
                <a:uFillTx/>
                <a:latin typeface="Georgia"/>
                <a:ea typeface="+mn-ea"/>
                <a:cs typeface="Georgia"/>
              </a:rPr>
              <a:t>ramificazione</a:t>
            </a:r>
            <a:r>
              <a:rPr kumimoji="0" sz="2224" b="0" i="0" u="none" strike="noStrike" kern="1200" cap="none" spc="27" normalizeH="0" baseline="0" noProof="0" dirty="0">
                <a:ln>
                  <a:noFill/>
                </a:ln>
                <a:solidFill>
                  <a:srgbClr val="323232"/>
                </a:solidFill>
                <a:effectLst/>
                <a:uLnTx/>
                <a:uFillTx/>
                <a:latin typeface="Georgia"/>
                <a:ea typeface="+mn-ea"/>
                <a:cs typeface="Georgia"/>
              </a:rPr>
              <a:t> </a:t>
            </a:r>
            <a:r>
              <a:rPr kumimoji="0" sz="2224" b="0" i="0" u="none" strike="noStrike" kern="1200" cap="none" spc="-95" normalizeH="0" baseline="0" noProof="0" dirty="0">
                <a:ln>
                  <a:noFill/>
                </a:ln>
                <a:solidFill>
                  <a:srgbClr val="323232"/>
                </a:solidFill>
                <a:effectLst/>
                <a:uLnTx/>
                <a:uFillTx/>
                <a:latin typeface="Georgia"/>
                <a:ea typeface="+mn-ea"/>
                <a:cs typeface="Georgia"/>
              </a:rPr>
              <a:t>dei</a:t>
            </a:r>
            <a:r>
              <a:rPr kumimoji="0" sz="2224" b="0" i="0" u="none" strike="noStrike" kern="1200" cap="none" spc="32" normalizeH="0" baseline="0" noProof="0" dirty="0">
                <a:ln>
                  <a:noFill/>
                </a:ln>
                <a:solidFill>
                  <a:srgbClr val="323232"/>
                </a:solidFill>
                <a:effectLst/>
                <a:uLnTx/>
                <a:uFillTx/>
                <a:latin typeface="Georgia"/>
                <a:ea typeface="+mn-ea"/>
                <a:cs typeface="Georgia"/>
              </a:rPr>
              <a:t> </a:t>
            </a:r>
            <a:r>
              <a:rPr kumimoji="0" sz="2224" b="0" i="0" u="none" strike="noStrike" kern="1200" cap="none" spc="-91" normalizeH="0" baseline="0" noProof="0" dirty="0">
                <a:ln>
                  <a:noFill/>
                </a:ln>
                <a:solidFill>
                  <a:srgbClr val="323232"/>
                </a:solidFill>
                <a:effectLst/>
                <a:uLnTx/>
                <a:uFillTx/>
                <a:latin typeface="Georgia"/>
                <a:ea typeface="+mn-ea"/>
                <a:cs typeface="Georgia"/>
              </a:rPr>
              <a:t>concetti</a:t>
            </a:r>
            <a:r>
              <a:rPr kumimoji="0" sz="2224" b="0" i="0" u="none" strike="noStrike" kern="1200" cap="none" spc="27" normalizeH="0" baseline="0" noProof="0" dirty="0">
                <a:ln>
                  <a:noFill/>
                </a:ln>
                <a:solidFill>
                  <a:srgbClr val="323232"/>
                </a:solidFill>
                <a:effectLst/>
                <a:uLnTx/>
                <a:uFillTx/>
                <a:latin typeface="Georgia"/>
                <a:ea typeface="+mn-ea"/>
                <a:cs typeface="Georgia"/>
              </a:rPr>
              <a:t> </a:t>
            </a:r>
            <a:r>
              <a:rPr kumimoji="0" sz="2224" b="0" i="0" u="none" strike="noStrike" kern="1200" cap="none" spc="-91" normalizeH="0" baseline="0" noProof="0" dirty="0">
                <a:ln>
                  <a:noFill/>
                </a:ln>
                <a:solidFill>
                  <a:srgbClr val="323232"/>
                </a:solidFill>
                <a:effectLst/>
                <a:uLnTx/>
                <a:uFillTx/>
                <a:latin typeface="Georgia"/>
                <a:ea typeface="+mn-ea"/>
                <a:cs typeface="Georgia"/>
              </a:rPr>
              <a:t>e</a:t>
            </a:r>
            <a:r>
              <a:rPr kumimoji="0" sz="2224" b="0" i="0" u="none" strike="noStrike" kern="1200" cap="none" spc="32" normalizeH="0" baseline="0" noProof="0" dirty="0">
                <a:ln>
                  <a:noFill/>
                </a:ln>
                <a:solidFill>
                  <a:srgbClr val="323232"/>
                </a:solidFill>
                <a:effectLst/>
                <a:uLnTx/>
                <a:uFillTx/>
                <a:latin typeface="Georgia"/>
                <a:ea typeface="+mn-ea"/>
                <a:cs typeface="Georgia"/>
              </a:rPr>
              <a:t> </a:t>
            </a:r>
            <a:r>
              <a:rPr kumimoji="0" sz="2224" b="0" i="0" u="none" strike="noStrike" kern="1200" cap="none" spc="-73" normalizeH="0" baseline="0" noProof="0" dirty="0">
                <a:ln>
                  <a:noFill/>
                </a:ln>
                <a:solidFill>
                  <a:srgbClr val="323232"/>
                </a:solidFill>
                <a:effectLst/>
                <a:uLnTx/>
                <a:uFillTx/>
                <a:latin typeface="Georgia"/>
                <a:ea typeface="+mn-ea"/>
                <a:cs typeface="Georgia"/>
              </a:rPr>
              <a:t>l’elaborazione</a:t>
            </a:r>
            <a:r>
              <a:rPr kumimoji="0" sz="2224" b="0" i="0" u="none" strike="noStrike" kern="1200" cap="none" spc="32" normalizeH="0" baseline="0" noProof="0" dirty="0">
                <a:ln>
                  <a:noFill/>
                </a:ln>
                <a:solidFill>
                  <a:srgbClr val="323232"/>
                </a:solidFill>
                <a:effectLst/>
                <a:uLnTx/>
                <a:uFillTx/>
                <a:latin typeface="Georgia"/>
                <a:ea typeface="+mn-ea"/>
                <a:cs typeface="Georgia"/>
              </a:rPr>
              <a:t> </a:t>
            </a:r>
            <a:r>
              <a:rPr kumimoji="0" sz="2224" b="0" i="0" u="none" strike="noStrike" kern="1200" cap="none" spc="-95" normalizeH="0" baseline="0" noProof="0" dirty="0">
                <a:ln>
                  <a:noFill/>
                </a:ln>
                <a:solidFill>
                  <a:srgbClr val="323232"/>
                </a:solidFill>
                <a:effectLst/>
                <a:uLnTx/>
                <a:uFillTx/>
                <a:latin typeface="Georgia"/>
                <a:ea typeface="+mn-ea"/>
                <a:cs typeface="Georgia"/>
              </a:rPr>
              <a:t>di</a:t>
            </a:r>
            <a:r>
              <a:rPr kumimoji="0" sz="2224" b="0" i="0" u="none" strike="noStrike" kern="1200" cap="none" spc="32" normalizeH="0" baseline="0" noProof="0" dirty="0">
                <a:ln>
                  <a:noFill/>
                </a:ln>
                <a:solidFill>
                  <a:srgbClr val="323232"/>
                </a:solidFill>
                <a:effectLst/>
                <a:uLnTx/>
                <a:uFillTx/>
                <a:latin typeface="Georgia"/>
                <a:ea typeface="+mn-ea"/>
                <a:cs typeface="Georgia"/>
              </a:rPr>
              <a:t> </a:t>
            </a:r>
            <a:r>
              <a:rPr kumimoji="0" sz="2224" b="1" i="0" u="none" strike="noStrike" kern="1200" cap="none" spc="-109" normalizeH="0" baseline="0" noProof="0" dirty="0">
                <a:ln>
                  <a:noFill/>
                </a:ln>
                <a:solidFill>
                  <a:srgbClr val="323232"/>
                </a:solidFill>
                <a:effectLst/>
                <a:uLnTx/>
                <a:uFillTx/>
                <a:latin typeface="Georgia"/>
                <a:ea typeface="+mn-ea"/>
                <a:cs typeface="Georgia"/>
              </a:rPr>
              <a:t>scalette.</a:t>
            </a:r>
            <a:endParaRPr kumimoji="0" sz="2224" b="1" i="0" u="none" strike="noStrike" kern="1200" cap="none" spc="0" normalizeH="0" baseline="0" noProof="0" dirty="0">
              <a:ln>
                <a:noFill/>
              </a:ln>
              <a:solidFill>
                <a:prstClr val="black"/>
              </a:solidFill>
              <a:effectLst/>
              <a:uLnTx/>
              <a:uFillTx/>
              <a:latin typeface="Georgia"/>
              <a:ea typeface="+mn-ea"/>
              <a:cs typeface="Georgia"/>
            </a:endParaRPr>
          </a:p>
        </p:txBody>
      </p:sp>
      <p:sp>
        <p:nvSpPr>
          <p:cNvPr id="4" name="object 4"/>
          <p:cNvSpPr txBox="1">
            <a:spLocks noGrp="1"/>
          </p:cNvSpPr>
          <p:nvPr>
            <p:ph type="title"/>
          </p:nvPr>
        </p:nvSpPr>
        <p:spPr>
          <a:xfrm>
            <a:off x="3997223" y="524942"/>
            <a:ext cx="5290457" cy="738490"/>
          </a:xfrm>
          <a:prstGeom prst="rect">
            <a:avLst/>
          </a:prstGeom>
        </p:spPr>
        <p:txBody>
          <a:bodyPr vert="horz" wrap="square" lIns="0" tIns="32848" rIns="0" bIns="0" rtlCol="0">
            <a:spAutoFit/>
          </a:bodyPr>
          <a:lstStyle/>
          <a:p>
            <a:pPr marL="467977" marR="4611" indent="-457027">
              <a:lnSpc>
                <a:spcPts val="5545"/>
              </a:lnSpc>
              <a:spcBef>
                <a:spcPts val="258"/>
              </a:spcBef>
              <a:tabLst>
                <a:tab pos="5277994" algn="l"/>
              </a:tabLst>
            </a:pPr>
            <a:r>
              <a:rPr lang="it-IT" sz="4583" dirty="0">
                <a:solidFill>
                  <a:srgbClr val="292C2F"/>
                </a:solidFill>
                <a:latin typeface="Georgia"/>
                <a:cs typeface="Georgia"/>
              </a:rPr>
              <a:t>P</a:t>
            </a:r>
            <a:r>
              <a:rPr sz="4583" dirty="0" err="1">
                <a:solidFill>
                  <a:srgbClr val="292C2F"/>
                </a:solidFill>
                <a:latin typeface="Georgia"/>
                <a:cs typeface="Georgia"/>
              </a:rPr>
              <a:t>ianifica</a:t>
            </a:r>
            <a:r>
              <a:rPr sz="4583" u="sng" dirty="0" err="1">
                <a:solidFill>
                  <a:srgbClr val="292C2F"/>
                </a:solidFill>
                <a:uFill>
                  <a:solidFill>
                    <a:srgbClr val="858D93"/>
                  </a:solidFill>
                </a:uFill>
                <a:latin typeface="Georgia"/>
                <a:cs typeface="Georgia"/>
              </a:rPr>
              <a:t>zione</a:t>
            </a:r>
            <a:r>
              <a:rPr sz="4583" u="sng" dirty="0">
                <a:solidFill>
                  <a:srgbClr val="292C2F"/>
                </a:solidFill>
                <a:uFill>
                  <a:solidFill>
                    <a:srgbClr val="858D93"/>
                  </a:solidFill>
                </a:uFill>
                <a:latin typeface="Georgia"/>
                <a:cs typeface="Georgia"/>
              </a:rPr>
              <a:t>	</a:t>
            </a:r>
            <a:endParaRPr sz="4583" dirty="0">
              <a:latin typeface="Georgia"/>
              <a:cs typeface="Georgia"/>
            </a:endParaRPr>
          </a:p>
        </p:txBody>
      </p:sp>
      <p:sp>
        <p:nvSpPr>
          <p:cNvPr id="5" name="Segnaposto piè di pagina 4"/>
          <p:cNvSpPr>
            <a:spLocks noGrp="1"/>
          </p:cNvSpPr>
          <p:nvPr>
            <p:ph type="ftr" sz="quarter" idx="5"/>
          </p:nvPr>
        </p:nvSpPr>
        <p:spPr/>
        <p:txBody>
          <a:bodyPr/>
          <a:lstStyle/>
          <a:p>
            <a:pPr marL="0" marR="0" lvl="0" indent="0" algn="ctr" defTabSz="829909" rtl="0" eaLnBrk="1" fontAlgn="auto" latinLnBrk="0" hangingPunct="1">
              <a:lnSpc>
                <a:spcPct val="100000"/>
              </a:lnSpc>
              <a:spcBef>
                <a:spcPts val="0"/>
              </a:spcBef>
              <a:spcAft>
                <a:spcPts val="0"/>
              </a:spcAft>
              <a:buClrTx/>
              <a:buSzTx/>
              <a:buFontTx/>
              <a:buNone/>
              <a:tabLst/>
              <a:defRPr/>
            </a:pPr>
            <a:r>
              <a:rPr kumimoji="0" lang="it-IT" sz="1634"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Tree>
    <p:extLst>
      <p:ext uri="{BB962C8B-B14F-4D97-AF65-F5344CB8AC3E}">
        <p14:creationId xmlns:p14="http://schemas.microsoft.com/office/powerpoint/2010/main" val="302837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930908" y="2784349"/>
            <a:ext cx="2118360" cy="242163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388108" y="1999488"/>
            <a:ext cx="1287780" cy="56997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3334511" y="1999488"/>
            <a:ext cx="405384"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298192" y="2304288"/>
            <a:ext cx="1405127" cy="56997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361945" y="2304288"/>
            <a:ext cx="405383"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2446122" y="2061719"/>
            <a:ext cx="1089025" cy="635635"/>
          </a:xfrm>
          <a:prstGeom prst="rect">
            <a:avLst/>
          </a:prstGeom>
        </p:spPr>
        <p:txBody>
          <a:bodyPr vert="horz" wrap="square" lIns="0" tIns="13335" rIns="0" bIns="0" rtlCol="0">
            <a:spAutoFit/>
          </a:bodyPr>
          <a:lstStyle/>
          <a:p>
            <a:pPr marL="12700" marR="5080" lvl="0" indent="89535" algn="l"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006FC0"/>
                </a:solidFill>
                <a:effectLst/>
                <a:uLnTx/>
                <a:uFillTx/>
                <a:latin typeface="Berlin Sans FB"/>
                <a:ea typeface="+mn-ea"/>
                <a:cs typeface="Berlin Sans FB"/>
              </a:rPr>
              <a:t>IDEE </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in  LIB</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E</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RTÀ</a:t>
            </a:r>
            <a:endParaRPr kumimoji="0" sz="2000" b="0" i="0" u="none" strike="noStrike" kern="1200" cap="none" spc="0" normalizeH="0" baseline="0" noProof="0">
              <a:ln>
                <a:noFill/>
              </a:ln>
              <a:solidFill>
                <a:prstClr val="black"/>
              </a:solidFill>
              <a:effectLst/>
              <a:uLnTx/>
              <a:uFillTx/>
              <a:latin typeface="Berlin Sans FB"/>
              <a:ea typeface="+mn-ea"/>
              <a:cs typeface="Berlin Sans FB"/>
            </a:endParaRPr>
          </a:p>
        </p:txBody>
      </p:sp>
      <p:sp>
        <p:nvSpPr>
          <p:cNvPr id="9" name="object 9"/>
          <p:cNvSpPr/>
          <p:nvPr/>
        </p:nvSpPr>
        <p:spPr>
          <a:xfrm>
            <a:off x="8142731" y="2784349"/>
            <a:ext cx="2118360" cy="2421635"/>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5036820" y="2784349"/>
            <a:ext cx="2118360" cy="2421635"/>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8599932" y="1999488"/>
            <a:ext cx="1287779" cy="569976"/>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9546336" y="1999488"/>
            <a:ext cx="405383"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8580119" y="2304288"/>
            <a:ext cx="1264920" cy="569976"/>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9503665" y="2304288"/>
            <a:ext cx="405383"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8728075" y="2061719"/>
            <a:ext cx="948690" cy="635635"/>
          </a:xfrm>
          <a:prstGeom prst="rect">
            <a:avLst/>
          </a:prstGeom>
        </p:spPr>
        <p:txBody>
          <a:bodyPr vert="horz" wrap="square" lIns="0" tIns="13335" rIns="0" bIns="0" rtlCol="0">
            <a:spAutoFit/>
          </a:bodyPr>
          <a:lstStyle/>
          <a:p>
            <a:pPr marL="12700" marR="5080" lvl="0" indent="19685" algn="l"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006FC0"/>
                </a:solidFill>
                <a:effectLst/>
                <a:uLnTx/>
                <a:uFillTx/>
                <a:latin typeface="Berlin Sans FB"/>
                <a:ea typeface="+mn-ea"/>
                <a:cs typeface="Berlin Sans FB"/>
              </a:rPr>
              <a:t>IDEE </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in  </a:t>
            </a:r>
            <a:r>
              <a:rPr kumimoji="0" sz="2000" b="1" i="0" u="none" strike="noStrike" kern="1200" cap="none" spc="0" normalizeH="0" baseline="0" noProof="0" dirty="0">
                <a:ln>
                  <a:noFill/>
                </a:ln>
                <a:solidFill>
                  <a:srgbClr val="006FC0"/>
                </a:solidFill>
                <a:effectLst/>
                <a:uLnTx/>
                <a:uFillTx/>
                <a:latin typeface="Berlin Sans FB"/>
                <a:ea typeface="+mn-ea"/>
                <a:cs typeface="Berlin Sans FB"/>
              </a:rPr>
              <a:t>F</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O</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RMA</a:t>
            </a:r>
            <a:endParaRPr kumimoji="0" sz="2000" b="0" i="0" u="none" strike="noStrike" kern="1200" cap="none" spc="0" normalizeH="0" baseline="0" noProof="0">
              <a:ln>
                <a:noFill/>
              </a:ln>
              <a:solidFill>
                <a:prstClr val="black"/>
              </a:solidFill>
              <a:effectLst/>
              <a:uLnTx/>
              <a:uFillTx/>
              <a:latin typeface="Berlin Sans FB"/>
              <a:ea typeface="+mn-ea"/>
              <a:cs typeface="Berlin Sans FB"/>
            </a:endParaRPr>
          </a:p>
        </p:txBody>
      </p:sp>
      <p:sp>
        <p:nvSpPr>
          <p:cNvPr id="16" name="object 16"/>
          <p:cNvSpPr/>
          <p:nvPr/>
        </p:nvSpPr>
        <p:spPr>
          <a:xfrm>
            <a:off x="5494021" y="1999488"/>
            <a:ext cx="1290827" cy="569976"/>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6443471" y="1999488"/>
            <a:ext cx="405384"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5327903" y="2304288"/>
            <a:ext cx="1559052" cy="569976"/>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6545579" y="2304288"/>
            <a:ext cx="405384"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txBox="1"/>
          <p:nvPr/>
        </p:nvSpPr>
        <p:spPr>
          <a:xfrm>
            <a:off x="3766186" y="1202147"/>
            <a:ext cx="4658995" cy="1495425"/>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3350" b="0" i="1" u="none" strike="noStrike" kern="1200" cap="none" spc="-65" normalizeH="0" baseline="0" noProof="0" dirty="0">
                <a:ln>
                  <a:noFill/>
                </a:ln>
                <a:solidFill>
                  <a:prstClr val="black"/>
                </a:solidFill>
                <a:effectLst/>
                <a:uLnTx/>
                <a:uFillTx/>
                <a:latin typeface="Berlin Sans FB"/>
                <a:ea typeface="+mn-ea"/>
                <a:cs typeface="Berlin Sans FB"/>
              </a:rPr>
              <a:t>Dalle </a:t>
            </a:r>
            <a:r>
              <a:rPr kumimoji="0" sz="3350" b="0" i="1" u="none" strike="noStrike" kern="1200" cap="none" spc="-70" normalizeH="0" baseline="0" noProof="0" dirty="0">
                <a:ln>
                  <a:noFill/>
                </a:ln>
                <a:solidFill>
                  <a:prstClr val="black"/>
                </a:solidFill>
                <a:effectLst/>
                <a:uLnTx/>
                <a:uFillTx/>
                <a:latin typeface="Berlin Sans FB"/>
                <a:ea typeface="+mn-ea"/>
                <a:cs typeface="Berlin Sans FB"/>
              </a:rPr>
              <a:t>idee </a:t>
            </a:r>
            <a:r>
              <a:rPr kumimoji="0" sz="3350" b="0" i="1" u="none" strike="noStrike" kern="1200" cap="none" spc="-60" normalizeH="0" baseline="0" noProof="0" dirty="0">
                <a:ln>
                  <a:noFill/>
                </a:ln>
                <a:solidFill>
                  <a:prstClr val="black"/>
                </a:solidFill>
                <a:effectLst/>
                <a:uLnTx/>
                <a:uFillTx/>
                <a:latin typeface="Berlin Sans FB"/>
                <a:ea typeface="+mn-ea"/>
                <a:cs typeface="Berlin Sans FB"/>
              </a:rPr>
              <a:t>alla </a:t>
            </a:r>
            <a:r>
              <a:rPr kumimoji="0" sz="3350" b="0" i="1" u="none" strike="noStrike" kern="1200" cap="none" spc="-75" normalizeH="0" baseline="0" noProof="0" dirty="0">
                <a:ln>
                  <a:noFill/>
                </a:ln>
                <a:solidFill>
                  <a:prstClr val="black"/>
                </a:solidFill>
                <a:effectLst/>
                <a:uLnTx/>
                <a:uFillTx/>
                <a:latin typeface="Berlin Sans FB"/>
                <a:ea typeface="+mn-ea"/>
                <a:cs typeface="Berlin Sans FB"/>
              </a:rPr>
              <a:t>prima</a:t>
            </a:r>
            <a:r>
              <a:rPr kumimoji="0" sz="3350" b="0" i="1" u="none" strike="noStrike" kern="1200" cap="none" spc="-110" normalizeH="0" baseline="0" noProof="0" dirty="0">
                <a:ln>
                  <a:noFill/>
                </a:ln>
                <a:solidFill>
                  <a:prstClr val="black"/>
                </a:solidFill>
                <a:effectLst/>
                <a:uLnTx/>
                <a:uFillTx/>
                <a:latin typeface="Berlin Sans FB"/>
                <a:ea typeface="+mn-ea"/>
                <a:cs typeface="Berlin Sans FB"/>
              </a:rPr>
              <a:t> </a:t>
            </a:r>
            <a:r>
              <a:rPr kumimoji="0" sz="3350" b="0" i="1" u="none" strike="noStrike" kern="1200" cap="none" spc="-80" normalizeH="0" baseline="0" noProof="0" dirty="0">
                <a:ln>
                  <a:noFill/>
                </a:ln>
                <a:solidFill>
                  <a:prstClr val="black"/>
                </a:solidFill>
                <a:effectLst/>
                <a:uLnTx/>
                <a:uFillTx/>
                <a:latin typeface="Berlin Sans FB"/>
                <a:ea typeface="+mn-ea"/>
                <a:cs typeface="Berlin Sans FB"/>
              </a:rPr>
              <a:t>bozza</a:t>
            </a:r>
            <a:endParaRPr kumimoji="0" sz="3350" b="0" i="0" u="none" strike="noStrike" kern="1200" cap="none" spc="0" normalizeH="0" baseline="0" noProof="0">
              <a:ln>
                <a:noFill/>
              </a:ln>
              <a:solidFill>
                <a:prstClr val="black"/>
              </a:solidFill>
              <a:effectLst/>
              <a:uLnTx/>
              <a:uFillTx/>
              <a:latin typeface="Berlin Sans FB"/>
              <a:ea typeface="+mn-ea"/>
              <a:cs typeface="Berlin Sans FB"/>
            </a:endParaRPr>
          </a:p>
          <a:p>
            <a:pPr marL="1720850" marR="1711960" lvl="0" indent="635" algn="ctr" defTabSz="914400" rtl="0" eaLnBrk="1" fontAlgn="auto" latinLnBrk="0" hangingPunct="1">
              <a:lnSpc>
                <a:spcPct val="100000"/>
              </a:lnSpc>
              <a:spcBef>
                <a:spcPts val="2725"/>
              </a:spcBef>
              <a:spcAft>
                <a:spcPts val="0"/>
              </a:spcAft>
              <a:buClrTx/>
              <a:buSzTx/>
              <a:buFontTx/>
              <a:buNone/>
              <a:tabLst/>
              <a:defRPr/>
            </a:pPr>
            <a:r>
              <a:rPr kumimoji="0" sz="2000" b="1" i="0" u="none" strike="noStrike" kern="1200" cap="none" spc="0" normalizeH="0" baseline="0" noProof="0" dirty="0">
                <a:ln>
                  <a:noFill/>
                </a:ln>
                <a:solidFill>
                  <a:srgbClr val="006FC0"/>
                </a:solidFill>
                <a:effectLst/>
                <a:uLnTx/>
                <a:uFillTx/>
                <a:latin typeface="Berlin Sans FB"/>
                <a:ea typeface="+mn-ea"/>
                <a:cs typeface="Berlin Sans FB"/>
              </a:rPr>
              <a:t>IDEE </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al  S</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E</a:t>
            </a:r>
            <a:r>
              <a:rPr kumimoji="0" sz="2000" b="1" i="0" u="none" strike="noStrike" kern="1200" cap="none" spc="0" normalizeH="0" baseline="0" noProof="0" dirty="0">
                <a:ln>
                  <a:noFill/>
                </a:ln>
                <a:solidFill>
                  <a:srgbClr val="006FC0"/>
                </a:solidFill>
                <a:effectLst/>
                <a:uLnTx/>
                <a:uFillTx/>
                <a:latin typeface="Berlin Sans FB"/>
                <a:ea typeface="+mn-ea"/>
                <a:cs typeface="Berlin Sans FB"/>
              </a:rPr>
              <a:t>TACCIO</a:t>
            </a:r>
            <a:endParaRPr kumimoji="0" sz="2000" b="0" i="0" u="none" strike="noStrike" kern="1200" cap="none" spc="0" normalizeH="0" baseline="0" noProof="0">
              <a:ln>
                <a:noFill/>
              </a:ln>
              <a:solidFill>
                <a:prstClr val="black"/>
              </a:solidFill>
              <a:effectLst/>
              <a:uLnTx/>
              <a:uFillTx/>
              <a:latin typeface="Berlin Sans FB"/>
              <a:ea typeface="+mn-ea"/>
              <a:cs typeface="Berlin Sans FB"/>
            </a:endParaRPr>
          </a:p>
        </p:txBody>
      </p:sp>
      <p:sp>
        <p:nvSpPr>
          <p:cNvPr id="21" name="Segnaposto piè di pagina 20"/>
          <p:cNvSpPr>
            <a:spLocks noGrp="1"/>
          </p:cNvSpPr>
          <p:nvPr>
            <p:ph type="ftr"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Tree>
    <p:extLst>
      <p:ext uri="{BB962C8B-B14F-4D97-AF65-F5344CB8AC3E}">
        <p14:creationId xmlns:p14="http://schemas.microsoft.com/office/powerpoint/2010/main" val="34111922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533399"/>
            <a:ext cx="10972800" cy="4311555"/>
          </a:xfrm>
        </p:spPr>
        <p:txBody>
          <a:bodyPr>
            <a:normAutofit/>
          </a:bodyPr>
          <a:lstStyle/>
          <a:p>
            <a:r>
              <a:rPr lang="it-IT" sz="7200" dirty="0"/>
              <a:t>			Trascrivere</a:t>
            </a:r>
          </a:p>
        </p:txBody>
      </p:sp>
      <p:sp>
        <p:nvSpPr>
          <p:cNvPr id="4" name="Segnaposto piè di pa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a:ln>
                  <a:noFill/>
                </a:ln>
                <a:solidFill>
                  <a:srgbClr val="FFFFFF"/>
                </a:solidFill>
                <a:effectLst/>
                <a:uLnTx/>
                <a:uFillTx/>
                <a:latin typeface="Arial" pitchFamily="34" charset="0"/>
                <a:ea typeface="+mn-ea"/>
                <a:cs typeface="Arial" pitchFamily="34" charset="0"/>
              </a:rPr>
              <a:t>Adriano Grossi 25/9/2018</a:t>
            </a:r>
          </a:p>
        </p:txBody>
      </p:sp>
    </p:spTree>
    <p:extLst>
      <p:ext uri="{BB962C8B-B14F-4D97-AF65-F5344CB8AC3E}">
        <p14:creationId xmlns:p14="http://schemas.microsoft.com/office/powerpoint/2010/main" val="4241160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930908" y="2735579"/>
            <a:ext cx="2118360" cy="242163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2388108" y="1964435"/>
            <a:ext cx="1287780" cy="56997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3334511" y="1964435"/>
            <a:ext cx="405384"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2418588" y="2269235"/>
            <a:ext cx="1162812" cy="56997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3240023" y="2269235"/>
            <a:ext cx="405384"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txBox="1"/>
          <p:nvPr/>
        </p:nvSpPr>
        <p:spPr>
          <a:xfrm>
            <a:off x="2535732" y="2027048"/>
            <a:ext cx="908050" cy="635635"/>
          </a:xfrm>
          <a:prstGeom prst="rect">
            <a:avLst/>
          </a:prstGeom>
        </p:spPr>
        <p:txBody>
          <a:bodyPr vert="horz" wrap="square" lIns="0" tIns="13335" rIns="0" bIns="0" rtlCol="0">
            <a:spAutoFit/>
          </a:bodyPr>
          <a:lstStyle/>
          <a:p>
            <a:pPr marL="42545" marR="5080" lvl="0" indent="-30480" algn="l"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006FC0"/>
                </a:solidFill>
                <a:effectLst/>
                <a:uLnTx/>
                <a:uFillTx/>
                <a:latin typeface="Berlin Sans FB"/>
                <a:ea typeface="+mn-ea"/>
                <a:cs typeface="Berlin Sans FB"/>
              </a:rPr>
              <a:t>IDEE</a:t>
            </a:r>
            <a:r>
              <a:rPr kumimoji="0" sz="2000" b="1" i="0" u="none" strike="noStrike" kern="1200" cap="none" spc="-80" normalizeH="0" baseline="0" noProof="0" dirty="0">
                <a:ln>
                  <a:noFill/>
                </a:ln>
                <a:solidFill>
                  <a:srgbClr val="006FC0"/>
                </a:solidFill>
                <a:effectLst/>
                <a:uLnTx/>
                <a:uFillTx/>
                <a:latin typeface="Berlin Sans FB"/>
                <a:ea typeface="+mn-ea"/>
                <a:cs typeface="Berlin Sans FB"/>
              </a:rPr>
              <a:t> </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in  </a:t>
            </a:r>
            <a:r>
              <a:rPr kumimoji="0" sz="2000" b="1" i="0" u="none" strike="noStrike" kern="1200" cap="none" spc="0" normalizeH="0" baseline="0" noProof="0" dirty="0">
                <a:ln>
                  <a:noFill/>
                </a:ln>
                <a:solidFill>
                  <a:srgbClr val="006FC0"/>
                </a:solidFill>
                <a:effectLst/>
                <a:uLnTx/>
                <a:uFillTx/>
                <a:latin typeface="Berlin Sans FB"/>
                <a:ea typeface="+mn-ea"/>
                <a:cs typeface="Berlin Sans FB"/>
              </a:rPr>
              <a:t>SCENA</a:t>
            </a:r>
            <a:endParaRPr kumimoji="0" sz="2000" b="0" i="0" u="none" strike="noStrike" kern="1200" cap="none" spc="0" normalizeH="0" baseline="0" noProof="0">
              <a:ln>
                <a:noFill/>
              </a:ln>
              <a:solidFill>
                <a:prstClr val="black"/>
              </a:solidFill>
              <a:effectLst/>
              <a:uLnTx/>
              <a:uFillTx/>
              <a:latin typeface="Berlin Sans FB"/>
              <a:ea typeface="+mn-ea"/>
              <a:cs typeface="Berlin Sans FB"/>
            </a:endParaRPr>
          </a:p>
        </p:txBody>
      </p:sp>
      <p:sp>
        <p:nvSpPr>
          <p:cNvPr id="9" name="object 9"/>
          <p:cNvSpPr/>
          <p:nvPr/>
        </p:nvSpPr>
        <p:spPr>
          <a:xfrm>
            <a:off x="8142731" y="2735579"/>
            <a:ext cx="2118360" cy="2421636"/>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5036820" y="2711196"/>
            <a:ext cx="2118360" cy="2421635"/>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8750808" y="2026920"/>
            <a:ext cx="984503" cy="569976"/>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9393936" y="2026920"/>
            <a:ext cx="405383"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8220456" y="2353055"/>
            <a:ext cx="1978152" cy="403860"/>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9954769" y="2353055"/>
            <a:ext cx="288035" cy="403860"/>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8322692" y="2088642"/>
            <a:ext cx="1761489" cy="546100"/>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006FC0"/>
                </a:solidFill>
                <a:effectLst/>
                <a:uLnTx/>
                <a:uFillTx/>
                <a:latin typeface="Berlin Sans FB"/>
                <a:ea typeface="+mn-ea"/>
                <a:cs typeface="Berlin Sans FB"/>
              </a:rPr>
              <a:t>IDEE</a:t>
            </a:r>
            <a:endParaRPr kumimoji="0" sz="2000" b="0" i="0" u="none" strike="noStrike" kern="1200" cap="none" spc="0" normalizeH="0" baseline="0" noProof="0">
              <a:ln>
                <a:noFill/>
              </a:ln>
              <a:solidFill>
                <a:prstClr val="black"/>
              </a:solidFill>
              <a:effectLst/>
              <a:uLnTx/>
              <a:uFillTx/>
              <a:latin typeface="Berlin Sans FB"/>
              <a:ea typeface="+mn-ea"/>
              <a:cs typeface="Berlin Sans FB"/>
            </a:endParaRPr>
          </a:p>
          <a:p>
            <a:pPr marL="0" marR="0" lvl="0" indent="0" algn="ctr" defTabSz="914400" rtl="0" eaLnBrk="1" fontAlgn="auto" latinLnBrk="0" hangingPunct="1">
              <a:lnSpc>
                <a:spcPct val="100000"/>
              </a:lnSpc>
              <a:spcBef>
                <a:spcPts val="10"/>
              </a:spcBef>
              <a:spcAft>
                <a:spcPts val="0"/>
              </a:spcAft>
              <a:buClrTx/>
              <a:buSzTx/>
              <a:buFontTx/>
              <a:buNone/>
              <a:tabLst/>
              <a:defRPr/>
            </a:pPr>
            <a:r>
              <a:rPr kumimoji="0" sz="1400" b="1" i="0" u="none" strike="noStrike" kern="1200" cap="none" spc="0" normalizeH="0" baseline="0" noProof="0" dirty="0">
                <a:ln>
                  <a:noFill/>
                </a:ln>
                <a:solidFill>
                  <a:srgbClr val="006FC0"/>
                </a:solidFill>
                <a:effectLst/>
                <a:uLnTx/>
                <a:uFillTx/>
                <a:latin typeface="Berlin Sans FB"/>
                <a:ea typeface="+mn-ea"/>
                <a:cs typeface="Berlin Sans FB"/>
              </a:rPr>
              <a:t>composte e</a:t>
            </a:r>
            <a:r>
              <a:rPr kumimoji="0" sz="1400" b="1" i="0" u="none" strike="noStrike" kern="1200" cap="none" spc="-105" normalizeH="0" baseline="0" noProof="0" dirty="0">
                <a:ln>
                  <a:noFill/>
                </a:ln>
                <a:solidFill>
                  <a:srgbClr val="006FC0"/>
                </a:solidFill>
                <a:effectLst/>
                <a:uLnTx/>
                <a:uFillTx/>
                <a:latin typeface="Berlin Sans FB"/>
                <a:ea typeface="+mn-ea"/>
                <a:cs typeface="Berlin Sans FB"/>
              </a:rPr>
              <a:t> </a:t>
            </a:r>
            <a:r>
              <a:rPr kumimoji="0" sz="1400" b="1" i="0" u="none" strike="noStrike" kern="1200" cap="none" spc="-10" normalizeH="0" baseline="0" noProof="0" dirty="0">
                <a:ln>
                  <a:noFill/>
                </a:ln>
                <a:solidFill>
                  <a:srgbClr val="006FC0"/>
                </a:solidFill>
                <a:effectLst/>
                <a:uLnTx/>
                <a:uFillTx/>
                <a:latin typeface="Berlin Sans FB"/>
                <a:ea typeface="+mn-ea"/>
                <a:cs typeface="Berlin Sans FB"/>
              </a:rPr>
              <a:t>collegate</a:t>
            </a:r>
            <a:endParaRPr kumimoji="0" sz="1400" b="0" i="0" u="none" strike="noStrike" kern="1200" cap="none" spc="0" normalizeH="0" baseline="0" noProof="0">
              <a:ln>
                <a:noFill/>
              </a:ln>
              <a:solidFill>
                <a:prstClr val="black"/>
              </a:solidFill>
              <a:effectLst/>
              <a:uLnTx/>
              <a:uFillTx/>
              <a:latin typeface="Berlin Sans FB"/>
              <a:ea typeface="+mn-ea"/>
              <a:cs typeface="Berlin Sans FB"/>
            </a:endParaRPr>
          </a:p>
        </p:txBody>
      </p:sp>
      <p:sp>
        <p:nvSpPr>
          <p:cNvPr id="16" name="object 16"/>
          <p:cNvSpPr/>
          <p:nvPr/>
        </p:nvSpPr>
        <p:spPr>
          <a:xfrm>
            <a:off x="5494021" y="1964435"/>
            <a:ext cx="1287779" cy="569976"/>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6440423" y="1964435"/>
            <a:ext cx="405384"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5422392" y="2269235"/>
            <a:ext cx="1367027" cy="569976"/>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6448044" y="2269235"/>
            <a:ext cx="405384"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txBox="1">
            <a:spLocks noGrp="1"/>
          </p:cNvSpPr>
          <p:nvPr>
            <p:ph type="body" idx="1"/>
          </p:nvPr>
        </p:nvSpPr>
        <p:spPr>
          <a:xfrm>
            <a:off x="4931833" y="1202148"/>
            <a:ext cx="5376333" cy="1159933"/>
          </a:xfrm>
          <a:prstGeom prst="rect">
            <a:avLst/>
          </a:prstGeom>
        </p:spPr>
        <p:txBody>
          <a:bodyPr vert="horz" wrap="square" lIns="0" tIns="15875" rIns="0" bIns="0" rtlCol="0">
            <a:spAutoFit/>
          </a:bodyPr>
          <a:lstStyle/>
          <a:p>
            <a:pPr marL="13335">
              <a:spcBef>
                <a:spcPts val="125"/>
              </a:spcBef>
            </a:pPr>
            <a:r>
              <a:rPr spc="-70" dirty="0"/>
              <a:t>Dalla </a:t>
            </a:r>
            <a:r>
              <a:rPr spc="-80" dirty="0"/>
              <a:t>bozza </a:t>
            </a:r>
            <a:r>
              <a:rPr spc="-60" dirty="0"/>
              <a:t>alla</a:t>
            </a:r>
            <a:r>
              <a:rPr spc="-40" dirty="0"/>
              <a:t> </a:t>
            </a:r>
            <a:r>
              <a:rPr b="1" spc="-60" dirty="0"/>
              <a:t>stesura</a:t>
            </a:r>
          </a:p>
          <a:p>
            <a:pPr marL="1503045" marR="1496060" algn="ctr">
              <a:spcBef>
                <a:spcPts val="2455"/>
              </a:spcBef>
            </a:pPr>
            <a:r>
              <a:rPr sz="2000" b="1" i="0" dirty="0">
                <a:solidFill>
                  <a:srgbClr val="006FC0"/>
                </a:solidFill>
              </a:rPr>
              <a:t>IDEE </a:t>
            </a:r>
            <a:r>
              <a:rPr sz="2000" b="1" i="0" spc="-5" dirty="0">
                <a:solidFill>
                  <a:srgbClr val="006FC0"/>
                </a:solidFill>
              </a:rPr>
              <a:t>in  PA</a:t>
            </a:r>
            <a:r>
              <a:rPr sz="2000" b="1" i="0" spc="-10" dirty="0">
                <a:solidFill>
                  <a:srgbClr val="006FC0"/>
                </a:solidFill>
              </a:rPr>
              <a:t>R</a:t>
            </a:r>
            <a:r>
              <a:rPr sz="2000" b="1" i="0" dirty="0">
                <a:solidFill>
                  <a:srgbClr val="006FC0"/>
                </a:solidFill>
              </a:rPr>
              <a:t>OLE</a:t>
            </a:r>
            <a:endParaRPr sz="2000" dirty="0"/>
          </a:p>
        </p:txBody>
      </p:sp>
      <p:sp>
        <p:nvSpPr>
          <p:cNvPr id="21" name="Segnaposto piè di pagina 20"/>
          <p:cNvSpPr>
            <a:spLocks noGrp="1"/>
          </p:cNvSpPr>
          <p:nvPr>
            <p:ph type="ftr"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Tree>
    <p:extLst>
      <p:ext uri="{BB962C8B-B14F-4D97-AF65-F5344CB8AC3E}">
        <p14:creationId xmlns:p14="http://schemas.microsoft.com/office/powerpoint/2010/main" val="800491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88914"/>
            <a:ext cx="8388350" cy="5318125"/>
          </a:xfrm>
          <a:noFill/>
        </p:spPr>
      </p:pic>
      <p:sp>
        <p:nvSpPr>
          <p:cNvPr id="37891" name="Segnaposto piè di pagina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Adriano Grossi 25/9/2018</a:t>
            </a:r>
          </a:p>
        </p:txBody>
      </p:sp>
    </p:spTree>
    <p:extLst>
      <p:ext uri="{BB962C8B-B14F-4D97-AF65-F5344CB8AC3E}">
        <p14:creationId xmlns:p14="http://schemas.microsoft.com/office/powerpoint/2010/main" val="3521253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a:stretch>
            <a:fillRect/>
          </a:stretch>
        </p:blipFill>
        <p:spPr>
          <a:xfrm>
            <a:off x="1528354" y="1724298"/>
            <a:ext cx="8281851" cy="3854308"/>
          </a:xfrm>
          <a:prstGeom prst="rect">
            <a:avLst/>
          </a:prstGeom>
        </p:spPr>
      </p:pic>
      <p:sp>
        <p:nvSpPr>
          <p:cNvPr id="4" name="Segnaposto piè di pa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Tree>
    <p:extLst>
      <p:ext uri="{BB962C8B-B14F-4D97-AF65-F5344CB8AC3E}">
        <p14:creationId xmlns:p14="http://schemas.microsoft.com/office/powerpoint/2010/main" val="36492954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533399"/>
            <a:ext cx="10972800" cy="4311555"/>
          </a:xfrm>
        </p:spPr>
        <p:txBody>
          <a:bodyPr>
            <a:normAutofit/>
          </a:bodyPr>
          <a:lstStyle/>
          <a:p>
            <a:r>
              <a:rPr lang="it-IT" sz="7200" dirty="0"/>
              <a:t>			Rivedere</a:t>
            </a:r>
          </a:p>
        </p:txBody>
      </p:sp>
      <p:sp>
        <p:nvSpPr>
          <p:cNvPr id="4" name="Segnaposto piè di pa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a:ln>
                  <a:noFill/>
                </a:ln>
                <a:solidFill>
                  <a:srgbClr val="FFFFFF"/>
                </a:solidFill>
                <a:effectLst/>
                <a:uLnTx/>
                <a:uFillTx/>
                <a:latin typeface="Arial" pitchFamily="34" charset="0"/>
                <a:ea typeface="+mn-ea"/>
                <a:cs typeface="Arial" pitchFamily="34" charset="0"/>
              </a:rPr>
              <a:t>Adriano Grossi 25/9/2018</a:t>
            </a:r>
          </a:p>
        </p:txBody>
      </p:sp>
    </p:spTree>
    <p:extLst>
      <p:ext uri="{BB962C8B-B14F-4D97-AF65-F5344CB8AC3E}">
        <p14:creationId xmlns:p14="http://schemas.microsoft.com/office/powerpoint/2010/main" val="10176105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84246" y="1202147"/>
            <a:ext cx="5225415" cy="540385"/>
          </a:xfrm>
          <a:prstGeom prst="rect">
            <a:avLst/>
          </a:prstGeom>
        </p:spPr>
        <p:txBody>
          <a:bodyPr vert="horz" wrap="square" lIns="0" tIns="15875" rIns="0" bIns="0" rtlCol="0">
            <a:spAutoFit/>
          </a:bodyPr>
          <a:lstStyle/>
          <a:p>
            <a:pPr marL="12700" marR="0" lvl="0" indent="0" algn="l" defTabSz="914400" rtl="0" eaLnBrk="1" fontAlgn="auto" latinLnBrk="0" hangingPunct="1">
              <a:lnSpc>
                <a:spcPct val="100000"/>
              </a:lnSpc>
              <a:spcBef>
                <a:spcPts val="125"/>
              </a:spcBef>
              <a:spcAft>
                <a:spcPts val="0"/>
              </a:spcAft>
              <a:buClrTx/>
              <a:buSzTx/>
              <a:buFontTx/>
              <a:buNone/>
              <a:tabLst/>
              <a:defRPr/>
            </a:pPr>
            <a:r>
              <a:rPr kumimoji="0" sz="3350" b="0" i="1" u="none" strike="noStrike" kern="1200" cap="none" spc="-75" normalizeH="0" baseline="0" noProof="0" dirty="0">
                <a:ln>
                  <a:noFill/>
                </a:ln>
                <a:solidFill>
                  <a:prstClr val="black"/>
                </a:solidFill>
                <a:effectLst/>
                <a:uLnTx/>
                <a:uFillTx/>
                <a:latin typeface="Berlin Sans FB"/>
                <a:ea typeface="+mn-ea"/>
                <a:cs typeface="Berlin Sans FB"/>
              </a:rPr>
              <a:t>Dal </a:t>
            </a:r>
            <a:r>
              <a:rPr kumimoji="0" sz="3350" b="0" i="1" u="none" strike="noStrike" kern="1200" cap="none" spc="-60" normalizeH="0" baseline="0" noProof="0" dirty="0">
                <a:ln>
                  <a:noFill/>
                </a:ln>
                <a:solidFill>
                  <a:prstClr val="black"/>
                </a:solidFill>
                <a:effectLst/>
                <a:uLnTx/>
                <a:uFillTx/>
                <a:latin typeface="Berlin Sans FB"/>
                <a:ea typeface="+mn-ea"/>
                <a:cs typeface="Berlin Sans FB"/>
              </a:rPr>
              <a:t>testo </a:t>
            </a:r>
            <a:r>
              <a:rPr kumimoji="0" sz="3350" b="0" i="1" u="none" strike="noStrike" kern="1200" cap="none" spc="-65" normalizeH="0" baseline="0" noProof="0" dirty="0">
                <a:ln>
                  <a:noFill/>
                </a:ln>
                <a:solidFill>
                  <a:prstClr val="black"/>
                </a:solidFill>
                <a:effectLst/>
                <a:uLnTx/>
                <a:uFillTx/>
                <a:latin typeface="Berlin Sans FB"/>
                <a:ea typeface="+mn-ea"/>
                <a:cs typeface="Berlin Sans FB"/>
              </a:rPr>
              <a:t>grezzo </a:t>
            </a:r>
            <a:r>
              <a:rPr kumimoji="0" sz="3350" b="0" i="1" u="none" strike="noStrike" kern="1200" cap="none" spc="-60" normalizeH="0" baseline="0" noProof="0" dirty="0">
                <a:ln>
                  <a:noFill/>
                </a:ln>
                <a:solidFill>
                  <a:prstClr val="black"/>
                </a:solidFill>
                <a:effectLst/>
                <a:uLnTx/>
                <a:uFillTx/>
                <a:latin typeface="Berlin Sans FB"/>
                <a:ea typeface="+mn-ea"/>
                <a:cs typeface="Berlin Sans FB"/>
              </a:rPr>
              <a:t>al testo</a:t>
            </a:r>
            <a:r>
              <a:rPr kumimoji="0" sz="3350" b="0" i="1" u="none" strike="noStrike" kern="1200" cap="none" spc="-35" normalizeH="0" baseline="0" noProof="0" dirty="0">
                <a:ln>
                  <a:noFill/>
                </a:ln>
                <a:solidFill>
                  <a:prstClr val="black"/>
                </a:solidFill>
                <a:effectLst/>
                <a:uLnTx/>
                <a:uFillTx/>
                <a:latin typeface="Berlin Sans FB"/>
                <a:ea typeface="+mn-ea"/>
                <a:cs typeface="Berlin Sans FB"/>
              </a:rPr>
              <a:t> </a:t>
            </a:r>
            <a:r>
              <a:rPr kumimoji="0" sz="3350" b="0" i="1" u="none" strike="noStrike" kern="1200" cap="none" spc="-50" normalizeH="0" baseline="0" noProof="0" dirty="0">
                <a:ln>
                  <a:noFill/>
                </a:ln>
                <a:solidFill>
                  <a:prstClr val="black"/>
                </a:solidFill>
                <a:effectLst/>
                <a:uLnTx/>
                <a:uFillTx/>
                <a:latin typeface="Berlin Sans FB"/>
                <a:ea typeface="+mn-ea"/>
                <a:cs typeface="Berlin Sans FB"/>
              </a:rPr>
              <a:t>rifinito</a:t>
            </a:r>
            <a:endParaRPr kumimoji="0" sz="3350" b="0" i="0" u="none" strike="noStrike" kern="1200" cap="none" spc="0" normalizeH="0" baseline="0" noProof="0">
              <a:ln>
                <a:noFill/>
              </a:ln>
              <a:solidFill>
                <a:prstClr val="black"/>
              </a:solidFill>
              <a:effectLst/>
              <a:uLnTx/>
              <a:uFillTx/>
              <a:latin typeface="Berlin Sans FB"/>
              <a:ea typeface="+mn-ea"/>
              <a:cs typeface="Berlin Sans FB"/>
            </a:endParaRPr>
          </a:p>
        </p:txBody>
      </p:sp>
      <p:sp>
        <p:nvSpPr>
          <p:cNvPr id="4" name="object 4"/>
          <p:cNvSpPr/>
          <p:nvPr/>
        </p:nvSpPr>
        <p:spPr>
          <a:xfrm>
            <a:off x="1930908" y="2735579"/>
            <a:ext cx="2118360" cy="242163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2186940" y="1964435"/>
            <a:ext cx="1690116" cy="56997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535680" y="1964435"/>
            <a:ext cx="405383"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2351533" y="2269235"/>
            <a:ext cx="1298447" cy="569976"/>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3308605" y="2269235"/>
            <a:ext cx="405383"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2334565" y="2027048"/>
            <a:ext cx="1310005" cy="635635"/>
          </a:xfrm>
          <a:prstGeom prst="rect">
            <a:avLst/>
          </a:prstGeom>
        </p:spPr>
        <p:txBody>
          <a:bodyPr vert="horz" wrap="square" lIns="0" tIns="13335" rIns="0" bIns="0" rtlCol="0">
            <a:spAutoFit/>
          </a:bodyPr>
          <a:lstStyle/>
          <a:p>
            <a:pPr marL="177165" marR="5080" lvl="0" indent="-165100" algn="l"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006FC0"/>
                </a:solidFill>
                <a:effectLst/>
                <a:uLnTx/>
                <a:uFillTx/>
                <a:latin typeface="Berlin Sans FB"/>
                <a:ea typeface="+mn-ea"/>
                <a:cs typeface="Berlin Sans FB"/>
              </a:rPr>
              <a:t>A </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caccia</a:t>
            </a:r>
            <a:r>
              <a:rPr kumimoji="0" sz="2000" b="1" i="0" u="none" strike="noStrike" kern="1200" cap="none" spc="-80" normalizeH="0" baseline="0" noProof="0" dirty="0">
                <a:ln>
                  <a:noFill/>
                </a:ln>
                <a:solidFill>
                  <a:srgbClr val="006FC0"/>
                </a:solidFill>
                <a:effectLst/>
                <a:uLnTx/>
                <a:uFillTx/>
                <a:latin typeface="Berlin Sans FB"/>
                <a:ea typeface="+mn-ea"/>
                <a:cs typeface="Berlin Sans FB"/>
              </a:rPr>
              <a:t> </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di  </a:t>
            </a:r>
            <a:r>
              <a:rPr kumimoji="0" sz="2000" b="1" i="0" u="none" strike="noStrike" kern="1200" cap="none" spc="0" normalizeH="0" baseline="0" noProof="0" dirty="0">
                <a:ln>
                  <a:noFill/>
                </a:ln>
                <a:solidFill>
                  <a:srgbClr val="006FC0"/>
                </a:solidFill>
                <a:effectLst/>
                <a:uLnTx/>
                <a:uFillTx/>
                <a:latin typeface="Berlin Sans FB"/>
                <a:ea typeface="+mn-ea"/>
                <a:cs typeface="Berlin Sans FB"/>
              </a:rPr>
              <a:t>ERRORI</a:t>
            </a:r>
            <a:endParaRPr kumimoji="0" sz="2000" b="0" i="0" u="none" strike="noStrike" kern="1200" cap="none" spc="0" normalizeH="0" baseline="0" noProof="0">
              <a:ln>
                <a:noFill/>
              </a:ln>
              <a:solidFill>
                <a:prstClr val="black"/>
              </a:solidFill>
              <a:effectLst/>
              <a:uLnTx/>
              <a:uFillTx/>
              <a:latin typeface="Berlin Sans FB"/>
              <a:ea typeface="+mn-ea"/>
              <a:cs typeface="Berlin Sans FB"/>
            </a:endParaRPr>
          </a:p>
        </p:txBody>
      </p:sp>
      <p:sp>
        <p:nvSpPr>
          <p:cNvPr id="10" name="object 10"/>
          <p:cNvSpPr/>
          <p:nvPr/>
        </p:nvSpPr>
        <p:spPr>
          <a:xfrm>
            <a:off x="8142731" y="2735579"/>
            <a:ext cx="2118360" cy="2421636"/>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5036820" y="2711196"/>
            <a:ext cx="2118360" cy="2421635"/>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8482583" y="2026920"/>
            <a:ext cx="1522476" cy="569976"/>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8569453" y="2331720"/>
            <a:ext cx="1286255" cy="569976"/>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9514332" y="2331720"/>
            <a:ext cx="405383"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txBox="1"/>
          <p:nvPr/>
        </p:nvSpPr>
        <p:spPr>
          <a:xfrm>
            <a:off x="8630539" y="2088643"/>
            <a:ext cx="1144270" cy="635635"/>
          </a:xfrm>
          <a:prstGeom prst="rect">
            <a:avLst/>
          </a:prstGeom>
        </p:spPr>
        <p:txBody>
          <a:bodyPr vert="horz" wrap="square" lIns="0" tIns="13335" rIns="0" bIns="0" rtlCol="0">
            <a:spAutoFit/>
          </a:bodyPr>
          <a:lstStyle/>
          <a:p>
            <a:pPr marL="99060" marR="5080" lvl="0" indent="-86995" algn="l"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006FC0"/>
                </a:solidFill>
                <a:effectLst/>
                <a:uLnTx/>
                <a:uFillTx/>
                <a:latin typeface="Berlin Sans FB"/>
                <a:ea typeface="+mn-ea"/>
                <a:cs typeface="Berlin Sans FB"/>
              </a:rPr>
              <a:t>Cont</a:t>
            </a:r>
            <a:r>
              <a:rPr kumimoji="0" sz="2000" b="1" i="0" u="none" strike="noStrike" kern="1200" cap="none" spc="-10" normalizeH="0" baseline="0" noProof="0" dirty="0">
                <a:ln>
                  <a:noFill/>
                </a:ln>
                <a:solidFill>
                  <a:srgbClr val="006FC0"/>
                </a:solidFill>
                <a:effectLst/>
                <a:uLnTx/>
                <a:uFillTx/>
                <a:latin typeface="Berlin Sans FB"/>
                <a:ea typeface="+mn-ea"/>
                <a:cs typeface="Berlin Sans FB"/>
              </a:rPr>
              <a:t>r</a:t>
            </a:r>
            <a:r>
              <a:rPr kumimoji="0" sz="2000" b="1" i="0" u="none" strike="noStrike" kern="1200" cap="none" spc="0" normalizeH="0" baseline="0" noProof="0" dirty="0">
                <a:ln>
                  <a:noFill/>
                </a:ln>
                <a:solidFill>
                  <a:srgbClr val="006FC0"/>
                </a:solidFill>
                <a:effectLst/>
                <a:uLnTx/>
                <a:uFillTx/>
                <a:latin typeface="Berlin Sans FB"/>
                <a:ea typeface="+mn-ea"/>
                <a:cs typeface="Berlin Sans FB"/>
              </a:rPr>
              <a:t>ollo  Qualità</a:t>
            </a:r>
            <a:endParaRPr kumimoji="0" sz="2000" b="0" i="0" u="none" strike="noStrike" kern="1200" cap="none" spc="0" normalizeH="0" baseline="0" noProof="0">
              <a:ln>
                <a:noFill/>
              </a:ln>
              <a:solidFill>
                <a:prstClr val="black"/>
              </a:solidFill>
              <a:effectLst/>
              <a:uLnTx/>
              <a:uFillTx/>
              <a:latin typeface="Berlin Sans FB"/>
              <a:ea typeface="+mn-ea"/>
              <a:cs typeface="Berlin Sans FB"/>
            </a:endParaRPr>
          </a:p>
        </p:txBody>
      </p:sp>
      <p:sp>
        <p:nvSpPr>
          <p:cNvPr id="16" name="object 16"/>
          <p:cNvSpPr/>
          <p:nvPr/>
        </p:nvSpPr>
        <p:spPr>
          <a:xfrm>
            <a:off x="5292852" y="1964435"/>
            <a:ext cx="1690116" cy="569976"/>
          </a:xfrm>
          <a:prstGeom prst="rect">
            <a:avLst/>
          </a:prstGeom>
          <a:blipFill>
            <a:blip r:embed="rId1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5570221" y="2269235"/>
            <a:ext cx="1135379" cy="569976"/>
          </a:xfrm>
          <a:prstGeom prst="rect">
            <a:avLst/>
          </a:prstGeom>
          <a:blipFill>
            <a:blip r:embed="rId1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5362955" y="2574035"/>
            <a:ext cx="1485900" cy="569976"/>
          </a:xfrm>
          <a:prstGeom prst="rect">
            <a:avLst/>
          </a:prstGeom>
          <a:blipFill>
            <a:blip r:embed="rId1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6507479" y="2574035"/>
            <a:ext cx="405384" cy="569976"/>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txBox="1"/>
          <p:nvPr/>
        </p:nvSpPr>
        <p:spPr>
          <a:xfrm>
            <a:off x="5440808" y="2027048"/>
            <a:ext cx="1310005" cy="940435"/>
          </a:xfrm>
          <a:prstGeom prst="rect">
            <a:avLst/>
          </a:prstGeom>
        </p:spPr>
        <p:txBody>
          <a:bodyPr vert="horz" wrap="square" lIns="0" tIns="13335" rIns="0" bIns="0" rtlCol="0">
            <a:spAutoFit/>
          </a:bodyPr>
          <a:lstStyle/>
          <a:p>
            <a:pPr marL="12700" marR="5080" lvl="0" indent="0" algn="ctr" defTabSz="914400" rtl="0" eaLnBrk="1" fontAlgn="auto" latinLnBrk="0" hangingPunct="1">
              <a:lnSpc>
                <a:spcPct val="100000"/>
              </a:lnSpc>
              <a:spcBef>
                <a:spcPts val="105"/>
              </a:spcBef>
              <a:spcAft>
                <a:spcPts val="0"/>
              </a:spcAft>
              <a:buClrTx/>
              <a:buSzTx/>
              <a:buFontTx/>
              <a:buNone/>
              <a:tabLst/>
              <a:defRPr/>
            </a:pPr>
            <a:r>
              <a:rPr kumimoji="0" sz="2000" b="1" i="0" u="none" strike="noStrike" kern="1200" cap="none" spc="0" normalizeH="0" baseline="0" noProof="0" dirty="0">
                <a:ln>
                  <a:noFill/>
                </a:ln>
                <a:solidFill>
                  <a:srgbClr val="006FC0"/>
                </a:solidFill>
                <a:effectLst/>
                <a:uLnTx/>
                <a:uFillTx/>
                <a:latin typeface="Berlin Sans FB"/>
                <a:ea typeface="+mn-ea"/>
                <a:cs typeface="Berlin Sans FB"/>
              </a:rPr>
              <a:t>A </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caccia</a:t>
            </a:r>
            <a:r>
              <a:rPr kumimoji="0" sz="2000" b="1" i="0" u="none" strike="noStrike" kern="1200" cap="none" spc="-80" normalizeH="0" baseline="0" noProof="0" dirty="0">
                <a:ln>
                  <a:noFill/>
                </a:ln>
                <a:solidFill>
                  <a:srgbClr val="006FC0"/>
                </a:solidFill>
                <a:effectLst/>
                <a:uLnTx/>
                <a:uFillTx/>
                <a:latin typeface="Berlin Sans FB"/>
                <a:ea typeface="+mn-ea"/>
                <a:cs typeface="Berlin Sans FB"/>
              </a:rPr>
              <a:t> </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di  </a:t>
            </a:r>
            <a:r>
              <a:rPr kumimoji="0" sz="2000" b="1" i="0" u="none" strike="noStrike" kern="1200" cap="none" spc="0" normalizeH="0" baseline="0" noProof="0" dirty="0">
                <a:ln>
                  <a:noFill/>
                </a:ln>
                <a:solidFill>
                  <a:srgbClr val="006FC0"/>
                </a:solidFill>
                <a:effectLst/>
                <a:uLnTx/>
                <a:uFillTx/>
                <a:latin typeface="Berlin Sans FB"/>
                <a:ea typeface="+mn-ea"/>
                <a:cs typeface="Berlin Sans FB"/>
              </a:rPr>
              <a:t>Anelli  </a:t>
            </a:r>
            <a:r>
              <a:rPr kumimoji="0" sz="2000" b="1" i="0" u="none" strike="noStrike" kern="1200" cap="none" spc="-5" normalizeH="0" baseline="0" noProof="0" dirty="0">
                <a:ln>
                  <a:noFill/>
                </a:ln>
                <a:solidFill>
                  <a:srgbClr val="006FC0"/>
                </a:solidFill>
                <a:effectLst/>
                <a:uLnTx/>
                <a:uFillTx/>
                <a:latin typeface="Berlin Sans FB"/>
                <a:ea typeface="+mn-ea"/>
                <a:cs typeface="Berlin Sans FB"/>
              </a:rPr>
              <a:t>Mancanti</a:t>
            </a:r>
            <a:endParaRPr kumimoji="0" sz="2000" b="0" i="0" u="none" strike="noStrike" kern="1200" cap="none" spc="0" normalizeH="0" baseline="0" noProof="0">
              <a:ln>
                <a:noFill/>
              </a:ln>
              <a:solidFill>
                <a:prstClr val="black"/>
              </a:solidFill>
              <a:effectLst/>
              <a:uLnTx/>
              <a:uFillTx/>
              <a:latin typeface="Berlin Sans FB"/>
              <a:ea typeface="+mn-ea"/>
              <a:cs typeface="Berlin Sans FB"/>
            </a:endParaRPr>
          </a:p>
        </p:txBody>
      </p:sp>
      <p:sp>
        <p:nvSpPr>
          <p:cNvPr id="21" name="Segnaposto piè di pagina 20"/>
          <p:cNvSpPr>
            <a:spLocks noGrp="1"/>
          </p:cNvSpPr>
          <p:nvPr>
            <p:ph type="ftr"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22" name="Titolo 21"/>
          <p:cNvSpPr>
            <a:spLocks noGrp="1"/>
          </p:cNvSpPr>
          <p:nvPr>
            <p:ph type="title"/>
          </p:nvPr>
        </p:nvSpPr>
        <p:spPr/>
        <p:txBody>
          <a:bodyPr/>
          <a:lstStyle/>
          <a:p>
            <a:endParaRPr lang="it-IT"/>
          </a:p>
        </p:txBody>
      </p:sp>
    </p:spTree>
    <p:extLst>
      <p:ext uri="{BB962C8B-B14F-4D97-AF65-F5344CB8AC3E}">
        <p14:creationId xmlns:p14="http://schemas.microsoft.com/office/powerpoint/2010/main" val="37728429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61998" y="211989"/>
            <a:ext cx="8730615" cy="556563"/>
          </a:xfrm>
          <a:prstGeom prst="rect">
            <a:avLst/>
          </a:prstGeom>
          <a:solidFill>
            <a:srgbClr val="FFFF00"/>
          </a:solidFill>
        </p:spPr>
        <p:txBody>
          <a:bodyPr vert="horz" wrap="square" lIns="0" tIns="63500" rIns="0" bIns="0" rtlCol="0">
            <a:spAutoFit/>
          </a:bodyPr>
          <a:lstStyle/>
          <a:p>
            <a:pPr marL="618490">
              <a:spcBef>
                <a:spcPts val="500"/>
              </a:spcBef>
            </a:pPr>
            <a:r>
              <a:rPr sz="3200" b="0" spc="-10" dirty="0">
                <a:latin typeface="Calibri"/>
                <a:cs typeface="Calibri"/>
              </a:rPr>
              <a:t>Scrivere </a:t>
            </a:r>
            <a:r>
              <a:rPr sz="3200" b="0" spc="-20" dirty="0">
                <a:latin typeface="Calibri"/>
                <a:cs typeface="Calibri"/>
              </a:rPr>
              <a:t>testi </a:t>
            </a:r>
            <a:r>
              <a:rPr sz="3200" b="0" dirty="0">
                <a:latin typeface="Calibri"/>
                <a:cs typeface="Calibri"/>
              </a:rPr>
              <a:t>in </a:t>
            </a:r>
            <a:r>
              <a:rPr sz="3200" b="0" spc="-15" dirty="0">
                <a:latin typeface="Calibri"/>
                <a:cs typeface="Calibri"/>
              </a:rPr>
              <a:t>nove </a:t>
            </a:r>
            <a:r>
              <a:rPr sz="3200" b="0" spc="-5" dirty="0">
                <a:latin typeface="Calibri"/>
                <a:cs typeface="Calibri"/>
              </a:rPr>
              <a:t>passi: </a:t>
            </a:r>
            <a:r>
              <a:rPr sz="3200" b="0" dirty="0">
                <a:latin typeface="Calibri"/>
                <a:cs typeface="Calibri"/>
              </a:rPr>
              <a:t>Guide</a:t>
            </a:r>
            <a:r>
              <a:rPr sz="3200" b="0" spc="55" dirty="0">
                <a:latin typeface="Calibri"/>
                <a:cs typeface="Calibri"/>
              </a:rPr>
              <a:t> </a:t>
            </a:r>
            <a:r>
              <a:rPr sz="3200" b="0" spc="-15" dirty="0">
                <a:latin typeface="Calibri"/>
                <a:cs typeface="Calibri"/>
              </a:rPr>
              <a:t>procedurali</a:t>
            </a:r>
            <a:endParaRPr sz="3200">
              <a:latin typeface="Calibri"/>
              <a:cs typeface="Calibri"/>
            </a:endParaRPr>
          </a:p>
        </p:txBody>
      </p:sp>
      <p:sp>
        <p:nvSpPr>
          <p:cNvPr id="3" name="object 3"/>
          <p:cNvSpPr txBox="1"/>
          <p:nvPr/>
        </p:nvSpPr>
        <p:spPr>
          <a:xfrm>
            <a:off x="1740510" y="863877"/>
            <a:ext cx="8239125" cy="5223225"/>
          </a:xfrm>
          <a:prstGeom prst="rect">
            <a:avLst/>
          </a:prstGeom>
        </p:spPr>
        <p:txBody>
          <a:bodyPr vert="horz" wrap="square" lIns="0" tIns="97790" rIns="0" bIns="0" rtlCol="0">
            <a:spAutoFit/>
          </a:bodyPr>
          <a:lstStyle/>
          <a:p>
            <a:pPr marL="463550" marR="0" lvl="0" indent="-450850" algn="l" defTabSz="914400" rtl="0" eaLnBrk="1" fontAlgn="auto" latinLnBrk="0" hangingPunct="1">
              <a:lnSpc>
                <a:spcPct val="100000"/>
              </a:lnSpc>
              <a:spcBef>
                <a:spcPts val="770"/>
              </a:spcBef>
              <a:spcAft>
                <a:spcPts val="0"/>
              </a:spcAft>
              <a:buClrTx/>
              <a:buSzTx/>
              <a:buFontTx/>
              <a:buAutoNum type="alphaLcParenR"/>
              <a:tabLst>
                <a:tab pos="463550" algn="l"/>
                <a:tab pos="464184" algn="l"/>
              </a:tabLst>
              <a:defRPr/>
            </a:pPr>
            <a:r>
              <a:rPr kumimoji="0" sz="2800" b="0" i="1" u="none" strike="noStrike" kern="1200" cap="none" spc="-25" normalizeH="0" baseline="0" noProof="0" dirty="0">
                <a:ln>
                  <a:noFill/>
                </a:ln>
                <a:solidFill>
                  <a:prstClr val="black"/>
                </a:solidFill>
                <a:effectLst/>
                <a:uLnTx/>
                <a:uFillTx/>
                <a:latin typeface="Calibri"/>
                <a:ea typeface="+mn-ea"/>
                <a:cs typeface="Calibri"/>
              </a:rPr>
              <a:t>Per</a:t>
            </a:r>
            <a:r>
              <a:rPr kumimoji="0" sz="2800" b="0" i="1" u="none" strike="noStrike" kern="1200" cap="none" spc="15" normalizeH="0" baseline="0" noProof="0" dirty="0">
                <a:ln>
                  <a:noFill/>
                </a:ln>
                <a:solidFill>
                  <a:prstClr val="black"/>
                </a:solidFill>
                <a:effectLst/>
                <a:uLnTx/>
                <a:uFillTx/>
                <a:latin typeface="Calibri"/>
                <a:ea typeface="+mn-ea"/>
                <a:cs typeface="Calibri"/>
              </a:rPr>
              <a:t> </a:t>
            </a:r>
            <a:r>
              <a:rPr kumimoji="0" sz="2800" b="0" i="1" u="none" strike="noStrike" kern="1200" cap="none" spc="-10" normalizeH="0" baseline="0" noProof="0" dirty="0">
                <a:ln>
                  <a:noFill/>
                </a:ln>
                <a:solidFill>
                  <a:prstClr val="black"/>
                </a:solidFill>
                <a:effectLst/>
                <a:uLnTx/>
                <a:uFillTx/>
                <a:latin typeface="Calibri"/>
                <a:ea typeface="+mn-ea"/>
                <a:cs typeface="Calibri"/>
              </a:rPr>
              <a:t>pianificare</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850900" marR="0" lvl="1" indent="-352425" algn="l" defTabSz="914400" rtl="0" eaLnBrk="1" fontAlgn="auto" latinLnBrk="0" hangingPunct="1">
              <a:lnSpc>
                <a:spcPct val="100000"/>
              </a:lnSpc>
              <a:spcBef>
                <a:spcPts val="675"/>
              </a:spcBef>
              <a:spcAft>
                <a:spcPts val="0"/>
              </a:spcAft>
              <a:buClrTx/>
              <a:buSzTx/>
              <a:buFontTx/>
              <a:buAutoNum type="arabicPeriod"/>
              <a:tabLst>
                <a:tab pos="851535" algn="l"/>
                <a:tab pos="3159125" algn="l"/>
                <a:tab pos="5955030"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idee</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in</a:t>
            </a:r>
            <a:r>
              <a:rPr kumimoji="0" sz="2800" b="0" i="0" u="none" strike="noStrike" kern="1200" cap="none" spc="15"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libertà	</a:t>
            </a:r>
            <a:r>
              <a:rPr kumimoji="0" sz="2800" b="0" i="0" u="none" strike="noStrike" kern="1200" cap="none" spc="-5" normalizeH="0" baseline="0" noProof="0" dirty="0">
                <a:ln>
                  <a:noFill/>
                </a:ln>
                <a:solidFill>
                  <a:prstClr val="black"/>
                </a:solidFill>
                <a:effectLst/>
                <a:uLnTx/>
                <a:uFillTx/>
                <a:latin typeface="Calibri"/>
                <a:ea typeface="+mn-ea"/>
                <a:cs typeface="Calibri"/>
              </a:rPr>
              <a:t>2. idee</a:t>
            </a:r>
            <a:r>
              <a:rPr kumimoji="0" sz="2800" b="0" i="0" u="none" strike="noStrike" kern="1200" cap="none" spc="4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al</a:t>
            </a:r>
            <a:r>
              <a:rPr kumimoji="0" sz="2800" b="0" i="0" u="none" strike="noStrike" kern="1200" cap="none" spc="-10" normalizeH="0" baseline="0" noProof="0" dirty="0">
                <a:ln>
                  <a:noFill/>
                </a:ln>
                <a:solidFill>
                  <a:prstClr val="black"/>
                </a:solidFill>
                <a:effectLst/>
                <a:uLnTx/>
                <a:uFillTx/>
                <a:latin typeface="Calibri"/>
                <a:ea typeface="+mn-ea"/>
                <a:cs typeface="Calibri"/>
              </a:rPr>
              <a:t> setaccio	</a:t>
            </a:r>
            <a:r>
              <a:rPr kumimoji="0" sz="2800" b="0" i="0" u="none" strike="noStrike" kern="1200" cap="none" spc="-5" normalizeH="0" baseline="0" noProof="0" dirty="0">
                <a:ln>
                  <a:noFill/>
                </a:ln>
                <a:solidFill>
                  <a:prstClr val="black"/>
                </a:solidFill>
                <a:effectLst/>
                <a:uLnTx/>
                <a:uFillTx/>
                <a:latin typeface="Calibri"/>
                <a:ea typeface="+mn-ea"/>
                <a:cs typeface="Calibri"/>
              </a:rPr>
              <a:t>3. idee in</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20" normalizeH="0" baseline="0" noProof="0" dirty="0">
                <a:ln>
                  <a:noFill/>
                </a:ln>
                <a:solidFill>
                  <a:prstClr val="black"/>
                </a:solidFill>
                <a:effectLst/>
                <a:uLnTx/>
                <a:uFillTx/>
                <a:latin typeface="Calibri"/>
                <a:ea typeface="+mn-ea"/>
                <a:cs typeface="Calibri"/>
              </a:rPr>
              <a:t>forma</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457200" marR="0" lvl="1" indent="0" algn="l" defTabSz="914400" rtl="0" eaLnBrk="1" fontAlgn="auto" latinLnBrk="0" hangingPunct="1">
              <a:lnSpc>
                <a:spcPct val="100000"/>
              </a:lnSpc>
              <a:spcBef>
                <a:spcPts val="45"/>
              </a:spcBef>
              <a:spcAft>
                <a:spcPts val="0"/>
              </a:spcAft>
              <a:buClrTx/>
              <a:buSzTx/>
              <a:buFont typeface="Calibri"/>
              <a:buAutoNum type="arabicPeriod"/>
              <a:tabLst/>
              <a:defRPr/>
            </a:pPr>
            <a:endParaRPr kumimoji="0" sz="2300" b="0" i="0" u="none" strike="noStrike" kern="1200" cap="none" spc="0" normalizeH="0" baseline="0" noProof="0" dirty="0">
              <a:ln>
                <a:noFill/>
              </a:ln>
              <a:solidFill>
                <a:prstClr val="black"/>
              </a:solidFill>
              <a:effectLst/>
              <a:uLnTx/>
              <a:uFillTx/>
              <a:latin typeface="Times New Roman"/>
              <a:ea typeface="+mn-ea"/>
              <a:cs typeface="Times New Roman"/>
            </a:endParaRPr>
          </a:p>
          <a:p>
            <a:pPr marL="383540" marR="0" lvl="0" indent="-370840" algn="l" defTabSz="914400" rtl="0" eaLnBrk="1" fontAlgn="auto" latinLnBrk="0" hangingPunct="1">
              <a:lnSpc>
                <a:spcPct val="100000"/>
              </a:lnSpc>
              <a:spcBef>
                <a:spcPts val="0"/>
              </a:spcBef>
              <a:spcAft>
                <a:spcPts val="0"/>
              </a:spcAft>
              <a:buClrTx/>
              <a:buSzTx/>
              <a:buFontTx/>
              <a:buAutoNum type="alphaLcParenR"/>
              <a:tabLst>
                <a:tab pos="384175" algn="l"/>
              </a:tabLst>
              <a:defRPr/>
            </a:pPr>
            <a:r>
              <a:rPr kumimoji="0" sz="2800" b="0" i="1" u="none" strike="noStrike" kern="1200" cap="none" spc="-25" normalizeH="0" baseline="0" noProof="0" dirty="0">
                <a:ln>
                  <a:noFill/>
                </a:ln>
                <a:solidFill>
                  <a:prstClr val="black"/>
                </a:solidFill>
                <a:effectLst/>
                <a:uLnTx/>
                <a:uFillTx/>
                <a:latin typeface="Calibri"/>
                <a:ea typeface="+mn-ea"/>
                <a:cs typeface="Calibri"/>
              </a:rPr>
              <a:t>Per</a:t>
            </a:r>
            <a:r>
              <a:rPr kumimoji="0" sz="2800" b="0" i="1" u="none" strike="noStrike" kern="1200" cap="none" spc="15" normalizeH="0" baseline="0" noProof="0" dirty="0">
                <a:ln>
                  <a:noFill/>
                </a:ln>
                <a:solidFill>
                  <a:prstClr val="black"/>
                </a:solidFill>
                <a:effectLst/>
                <a:uLnTx/>
                <a:uFillTx/>
                <a:latin typeface="Calibri"/>
                <a:ea typeface="+mn-ea"/>
                <a:cs typeface="Calibri"/>
              </a:rPr>
              <a:t> </a:t>
            </a:r>
            <a:r>
              <a:rPr kumimoji="0" sz="2800" b="0" i="1" u="none" strike="noStrike" kern="1200" cap="none" spc="-5" normalizeH="0" baseline="0" noProof="0" dirty="0">
                <a:ln>
                  <a:noFill/>
                </a:ln>
                <a:solidFill>
                  <a:prstClr val="black"/>
                </a:solidFill>
                <a:effectLst/>
                <a:uLnTx/>
                <a:uFillTx/>
                <a:latin typeface="Calibri"/>
                <a:ea typeface="+mn-ea"/>
                <a:cs typeface="Calibri"/>
              </a:rPr>
              <a:t>trascrivere</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417830" marR="0" lvl="0" indent="0" algn="l" defTabSz="914400" rtl="0" eaLnBrk="1" fontAlgn="auto" latinLnBrk="0" hangingPunct="1">
              <a:lnSpc>
                <a:spcPct val="100000"/>
              </a:lnSpc>
              <a:spcBef>
                <a:spcPts val="675"/>
              </a:spcBef>
              <a:spcAft>
                <a:spcPts val="0"/>
              </a:spcAft>
              <a:buClrTx/>
              <a:buSzTx/>
              <a:buFontTx/>
              <a:buNone/>
              <a:tabLst>
                <a:tab pos="2813685"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4. Idee</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in</a:t>
            </a:r>
            <a:r>
              <a:rPr kumimoji="0" sz="2800" b="0" i="0" u="none" strike="noStrike" kern="1200" cap="none" spc="2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scena	5. idee in</a:t>
            </a:r>
            <a:r>
              <a:rPr kumimoji="0" sz="2800" b="0" i="0" u="none" strike="noStrike" kern="1200" cap="none" spc="15"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parole</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417830" marR="0" lvl="0" indent="0" algn="l" defTabSz="914400" rtl="0" eaLnBrk="1" fontAlgn="auto" latinLnBrk="0" hangingPunct="1">
              <a:lnSpc>
                <a:spcPct val="100000"/>
              </a:lnSpc>
              <a:spcBef>
                <a:spcPts val="670"/>
              </a:spcBef>
              <a:spcAft>
                <a:spcPts val="0"/>
              </a:spcAft>
              <a:buClrTx/>
              <a:buSzTx/>
              <a:buFontTx/>
              <a:buNone/>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6. idee </a:t>
            </a:r>
            <a:r>
              <a:rPr kumimoji="0" sz="2800" b="0" i="0" u="none" strike="noStrike" kern="1200" cap="none" spc="-20" normalizeH="0" baseline="0" noProof="0" dirty="0">
                <a:ln>
                  <a:noFill/>
                </a:ln>
                <a:solidFill>
                  <a:prstClr val="black"/>
                </a:solidFill>
                <a:effectLst/>
                <a:uLnTx/>
                <a:uFillTx/>
                <a:latin typeface="Calibri"/>
                <a:ea typeface="+mn-ea"/>
                <a:cs typeface="Calibri"/>
              </a:rPr>
              <a:t>collegate </a:t>
            </a:r>
            <a:r>
              <a:rPr kumimoji="0" sz="2800" b="0" i="0" u="none" strike="noStrike" kern="1200" cap="none" spc="-5" normalizeH="0" baseline="0" noProof="0" dirty="0">
                <a:ln>
                  <a:noFill/>
                </a:ln>
                <a:solidFill>
                  <a:prstClr val="black"/>
                </a:solidFill>
                <a:effectLst/>
                <a:uLnTx/>
                <a:uFillTx/>
                <a:latin typeface="Calibri"/>
                <a:ea typeface="+mn-ea"/>
                <a:cs typeface="Calibri"/>
              </a:rPr>
              <a:t>e</a:t>
            </a:r>
            <a:r>
              <a:rPr kumimoji="0" sz="2800" b="0" i="0" u="none" strike="noStrike" kern="1200" cap="none" spc="15" normalizeH="0" baseline="0" noProof="0" dirty="0">
                <a:ln>
                  <a:noFill/>
                </a:ln>
                <a:solidFill>
                  <a:prstClr val="black"/>
                </a:solidFill>
                <a:effectLst/>
                <a:uLnTx/>
                <a:uFillTx/>
                <a:latin typeface="Calibri"/>
                <a:ea typeface="+mn-ea"/>
                <a:cs typeface="Calibri"/>
              </a:rPr>
              <a:t> </a:t>
            </a:r>
            <a:r>
              <a:rPr kumimoji="0" sz="2800" b="0" i="0" u="none" strike="noStrike" kern="1200" cap="none" spc="-20" normalizeH="0" baseline="0" noProof="0" dirty="0">
                <a:ln>
                  <a:noFill/>
                </a:ln>
                <a:solidFill>
                  <a:prstClr val="black"/>
                </a:solidFill>
                <a:effectLst/>
                <a:uLnTx/>
                <a:uFillTx/>
                <a:latin typeface="Calibri"/>
                <a:ea typeface="+mn-ea"/>
                <a:cs typeface="Calibri"/>
              </a:rPr>
              <a:t>composte</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45"/>
              </a:spcBef>
              <a:spcAft>
                <a:spcPts val="0"/>
              </a:spcAft>
              <a:buClrTx/>
              <a:buSzTx/>
              <a:buFontTx/>
              <a:buNone/>
              <a:tabLst/>
              <a:defRPr/>
            </a:pPr>
            <a:endParaRPr kumimoji="0" sz="2300" b="0" i="0" u="none" strike="noStrike" kern="1200" cap="none" spc="0" normalizeH="0" baseline="0" noProof="0" dirty="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tab pos="527685" algn="l"/>
              </a:tabLst>
              <a:defRPr/>
            </a:pPr>
            <a:r>
              <a:rPr kumimoji="0" sz="2800" b="0" i="1" u="none" strike="noStrike" kern="1200" cap="none" spc="-5" normalizeH="0" baseline="0" noProof="0" dirty="0">
                <a:ln>
                  <a:noFill/>
                </a:ln>
                <a:solidFill>
                  <a:prstClr val="black"/>
                </a:solidFill>
                <a:effectLst/>
                <a:uLnTx/>
                <a:uFillTx/>
                <a:latin typeface="Calibri"/>
                <a:ea typeface="+mn-ea"/>
                <a:cs typeface="Calibri"/>
              </a:rPr>
              <a:t>c)	</a:t>
            </a:r>
            <a:r>
              <a:rPr kumimoji="0" sz="2800" b="0" i="1" u="none" strike="noStrike" kern="1200" cap="none" spc="-25" normalizeH="0" baseline="0" noProof="0" dirty="0">
                <a:ln>
                  <a:noFill/>
                </a:ln>
                <a:solidFill>
                  <a:prstClr val="black"/>
                </a:solidFill>
                <a:effectLst/>
                <a:uLnTx/>
                <a:uFillTx/>
                <a:latin typeface="Calibri"/>
                <a:ea typeface="+mn-ea"/>
                <a:cs typeface="Calibri"/>
              </a:rPr>
              <a:t>Per</a:t>
            </a:r>
            <a:r>
              <a:rPr kumimoji="0" sz="2800" b="0" i="1" u="none" strike="noStrike" kern="1200" cap="none" spc="15" normalizeH="0" baseline="0" noProof="0" dirty="0">
                <a:ln>
                  <a:noFill/>
                </a:ln>
                <a:solidFill>
                  <a:prstClr val="black"/>
                </a:solidFill>
                <a:effectLst/>
                <a:uLnTx/>
                <a:uFillTx/>
                <a:latin typeface="Calibri"/>
                <a:ea typeface="+mn-ea"/>
                <a:cs typeface="Calibri"/>
              </a:rPr>
              <a:t> </a:t>
            </a:r>
            <a:r>
              <a:rPr kumimoji="0" sz="2800" b="0" i="1" u="none" strike="noStrike" kern="1200" cap="none" spc="-5" normalizeH="0" baseline="0" noProof="0" dirty="0">
                <a:ln>
                  <a:noFill/>
                </a:ln>
                <a:solidFill>
                  <a:prstClr val="black"/>
                </a:solidFill>
                <a:effectLst/>
                <a:uLnTx/>
                <a:uFillTx/>
                <a:latin typeface="Calibri"/>
                <a:ea typeface="+mn-ea"/>
                <a:cs typeface="Calibri"/>
              </a:rPr>
              <a:t>rivedere</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417830" marR="0" lvl="0" indent="0" algn="l" defTabSz="914400" rtl="0" eaLnBrk="1" fontAlgn="auto" latinLnBrk="0" hangingPunct="1">
              <a:lnSpc>
                <a:spcPct val="100000"/>
              </a:lnSpc>
              <a:spcBef>
                <a:spcPts val="675"/>
              </a:spcBef>
              <a:spcAft>
                <a:spcPts val="0"/>
              </a:spcAft>
              <a:buClrTx/>
              <a:buSzTx/>
              <a:buFontTx/>
              <a:buNone/>
              <a:tabLst>
                <a:tab pos="3327400"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7. A caccia</a:t>
            </a:r>
            <a:r>
              <a:rPr kumimoji="0" sz="2800" b="0" i="0" u="none" strike="noStrike" kern="1200" cap="none" spc="30" normalizeH="0" baseline="0" noProof="0" dirty="0">
                <a:ln>
                  <a:noFill/>
                </a:ln>
                <a:solidFill>
                  <a:prstClr val="black"/>
                </a:solidFill>
                <a:effectLst/>
                <a:uLnTx/>
                <a:uFillTx/>
                <a:latin typeface="Calibri"/>
                <a:ea typeface="+mn-ea"/>
                <a:cs typeface="Calibri"/>
              </a:rPr>
              <a:t> </a:t>
            </a:r>
            <a:r>
              <a:rPr kumimoji="0" sz="2800" b="0" i="0" u="none" strike="noStrike" kern="1200" cap="none" spc="-5" normalizeH="0" baseline="0" noProof="0" dirty="0">
                <a:ln>
                  <a:noFill/>
                </a:ln>
                <a:solidFill>
                  <a:prstClr val="black"/>
                </a:solidFill>
                <a:effectLst/>
                <a:uLnTx/>
                <a:uFillTx/>
                <a:latin typeface="Calibri"/>
                <a:ea typeface="+mn-ea"/>
                <a:cs typeface="Calibri"/>
              </a:rPr>
              <a:t>di</a:t>
            </a:r>
            <a:r>
              <a:rPr kumimoji="0" sz="2800" b="0" i="0" u="none" strike="noStrike" kern="1200" cap="none" spc="10"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errori	</a:t>
            </a:r>
            <a:endParaRPr kumimoji="0" lang="it-IT" sz="2800" b="0" i="0" u="none" strike="noStrike" kern="1200" cap="none" spc="-15" normalizeH="0" baseline="0" noProof="0" dirty="0">
              <a:ln>
                <a:noFill/>
              </a:ln>
              <a:solidFill>
                <a:prstClr val="black"/>
              </a:solidFill>
              <a:effectLst/>
              <a:uLnTx/>
              <a:uFillTx/>
              <a:latin typeface="Calibri"/>
              <a:ea typeface="+mn-ea"/>
              <a:cs typeface="Calibri"/>
            </a:endParaRPr>
          </a:p>
          <a:p>
            <a:pPr marL="417830" marR="0" lvl="0" indent="0" algn="l" defTabSz="914400" rtl="0" eaLnBrk="1" fontAlgn="auto" latinLnBrk="0" hangingPunct="1">
              <a:lnSpc>
                <a:spcPct val="100000"/>
              </a:lnSpc>
              <a:spcBef>
                <a:spcPts val="675"/>
              </a:spcBef>
              <a:spcAft>
                <a:spcPts val="0"/>
              </a:spcAft>
              <a:buClrTx/>
              <a:buSzTx/>
              <a:buFontTx/>
              <a:buNone/>
              <a:tabLst>
                <a:tab pos="3327400" algn="l"/>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8. </a:t>
            </a:r>
            <a:r>
              <a:rPr kumimoji="0" lang="it-IT" sz="2800" b="0" i="0" u="none" strike="noStrike" kern="1200" cap="none" spc="-5" normalizeH="0" baseline="0" noProof="0" dirty="0">
                <a:ln>
                  <a:noFill/>
                </a:ln>
                <a:solidFill>
                  <a:prstClr val="black"/>
                </a:solidFill>
                <a:effectLst/>
                <a:uLnTx/>
                <a:uFillTx/>
                <a:latin typeface="Calibri"/>
                <a:ea typeface="+mn-ea"/>
                <a:cs typeface="Calibri"/>
              </a:rPr>
              <a:t> A </a:t>
            </a:r>
            <a:r>
              <a:rPr kumimoji="0" sz="2800" b="0" i="0" u="none" strike="noStrike" kern="1200" cap="none" spc="-5" normalizeH="0" baseline="0" noProof="0" dirty="0" err="1">
                <a:ln>
                  <a:noFill/>
                </a:ln>
                <a:solidFill>
                  <a:prstClr val="black"/>
                </a:solidFill>
                <a:effectLst/>
                <a:uLnTx/>
                <a:uFillTx/>
                <a:latin typeface="Calibri"/>
                <a:ea typeface="+mn-ea"/>
                <a:cs typeface="Calibri"/>
              </a:rPr>
              <a:t>caccia</a:t>
            </a:r>
            <a:r>
              <a:rPr kumimoji="0" sz="2800" b="0" i="0" u="none" strike="noStrike" kern="1200" cap="none" spc="-5" normalizeH="0" baseline="0" noProof="0" dirty="0">
                <a:ln>
                  <a:noFill/>
                </a:ln>
                <a:solidFill>
                  <a:prstClr val="black"/>
                </a:solidFill>
                <a:effectLst/>
                <a:uLnTx/>
                <a:uFillTx/>
                <a:latin typeface="Calibri"/>
                <a:ea typeface="+mn-ea"/>
                <a:cs typeface="Calibri"/>
              </a:rPr>
              <a:t> di anelli</a:t>
            </a:r>
            <a:r>
              <a:rPr kumimoji="0" sz="2800" b="0" i="0" u="none" strike="noStrike" kern="1200" cap="none" spc="5" normalizeH="0" baseline="0" noProof="0" dirty="0">
                <a:ln>
                  <a:noFill/>
                </a:ln>
                <a:solidFill>
                  <a:prstClr val="black"/>
                </a:solidFill>
                <a:effectLst/>
                <a:uLnTx/>
                <a:uFillTx/>
                <a:latin typeface="Calibri"/>
                <a:ea typeface="+mn-ea"/>
                <a:cs typeface="Calibri"/>
              </a:rPr>
              <a:t> </a:t>
            </a:r>
            <a:r>
              <a:rPr kumimoji="0" sz="2800" b="0" i="0" u="none" strike="noStrike" kern="1200" cap="none" spc="-10" normalizeH="0" baseline="0" noProof="0" dirty="0">
                <a:ln>
                  <a:noFill/>
                </a:ln>
                <a:solidFill>
                  <a:prstClr val="black"/>
                </a:solidFill>
                <a:effectLst/>
                <a:uLnTx/>
                <a:uFillTx/>
                <a:latin typeface="Calibri"/>
                <a:ea typeface="+mn-ea"/>
                <a:cs typeface="Calibri"/>
              </a:rPr>
              <a:t>mancanti</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417830" marR="0" lvl="0" indent="0" algn="l" defTabSz="914400" rtl="0" eaLnBrk="1" fontAlgn="auto" latinLnBrk="0" hangingPunct="1">
              <a:lnSpc>
                <a:spcPct val="100000"/>
              </a:lnSpc>
              <a:spcBef>
                <a:spcPts val="675"/>
              </a:spcBef>
              <a:spcAft>
                <a:spcPts val="0"/>
              </a:spcAft>
              <a:buClrTx/>
              <a:buSzTx/>
              <a:buFontTx/>
              <a:buNone/>
              <a:tabLst/>
              <a:defRPr/>
            </a:pPr>
            <a:r>
              <a:rPr kumimoji="0" sz="2800" b="0" i="0" u="none" strike="noStrike" kern="1200" cap="none" spc="-5" normalizeH="0" baseline="0" noProof="0" dirty="0">
                <a:ln>
                  <a:noFill/>
                </a:ln>
                <a:solidFill>
                  <a:prstClr val="black"/>
                </a:solidFill>
                <a:effectLst/>
                <a:uLnTx/>
                <a:uFillTx/>
                <a:latin typeface="Calibri"/>
                <a:ea typeface="+mn-ea"/>
                <a:cs typeface="Calibri"/>
              </a:rPr>
              <a:t>9. Il </a:t>
            </a:r>
            <a:r>
              <a:rPr kumimoji="0" sz="2800" b="0" i="0" u="none" strike="noStrike" kern="1200" cap="none" spc="-20" normalizeH="0" baseline="0" noProof="0" dirty="0">
                <a:ln>
                  <a:noFill/>
                </a:ln>
                <a:solidFill>
                  <a:prstClr val="black"/>
                </a:solidFill>
                <a:effectLst/>
                <a:uLnTx/>
                <a:uFillTx/>
                <a:latin typeface="Calibri"/>
                <a:ea typeface="+mn-ea"/>
                <a:cs typeface="Calibri"/>
              </a:rPr>
              <a:t>controllo </a:t>
            </a:r>
            <a:r>
              <a:rPr kumimoji="0" sz="2800" b="0" i="0" u="none" strike="noStrike" kern="1200" cap="none" spc="-5" normalizeH="0" baseline="0" noProof="0" dirty="0">
                <a:ln>
                  <a:noFill/>
                </a:ln>
                <a:solidFill>
                  <a:prstClr val="black"/>
                </a:solidFill>
                <a:effectLst/>
                <a:uLnTx/>
                <a:uFillTx/>
                <a:latin typeface="Calibri"/>
                <a:ea typeface="+mn-ea"/>
                <a:cs typeface="Calibri"/>
              </a:rPr>
              <a:t>di</a:t>
            </a:r>
            <a:r>
              <a:rPr kumimoji="0" sz="2800" b="0" i="0" u="none" strike="noStrike" kern="1200" cap="none" spc="35" normalizeH="0" baseline="0" noProof="0" dirty="0">
                <a:ln>
                  <a:noFill/>
                </a:ln>
                <a:solidFill>
                  <a:prstClr val="black"/>
                </a:solidFill>
                <a:effectLst/>
                <a:uLnTx/>
                <a:uFillTx/>
                <a:latin typeface="Calibri"/>
                <a:ea typeface="+mn-ea"/>
                <a:cs typeface="Calibri"/>
              </a:rPr>
              <a:t> </a:t>
            </a:r>
            <a:r>
              <a:rPr kumimoji="0" sz="2800" b="0" i="0" u="none" strike="noStrike" kern="1200" cap="none" spc="-15" normalizeH="0" baseline="0" noProof="0" dirty="0">
                <a:ln>
                  <a:noFill/>
                </a:ln>
                <a:solidFill>
                  <a:prstClr val="black"/>
                </a:solidFill>
                <a:effectLst/>
                <a:uLnTx/>
                <a:uFillTx/>
                <a:latin typeface="Calibri"/>
                <a:ea typeface="+mn-ea"/>
                <a:cs typeface="Calibri"/>
              </a:rPr>
              <a:t>qualità</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Segnaposto piè di pagina 4"/>
          <p:cNvSpPr>
            <a:spLocks noGrp="1"/>
          </p:cNvSpPr>
          <p:nvPr>
            <p:ph type="ftr"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Tree>
    <p:extLst>
      <p:ext uri="{BB962C8B-B14F-4D97-AF65-F5344CB8AC3E}">
        <p14:creationId xmlns:p14="http://schemas.microsoft.com/office/powerpoint/2010/main" val="346031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FF00"/>
                </a:solidFill>
              </a:rPr>
              <a:t>I nativi digitali</a:t>
            </a:r>
          </a:p>
        </p:txBody>
      </p:sp>
      <p:pic>
        <p:nvPicPr>
          <p:cNvPr id="5" name="Segnaposto contenuto 4"/>
          <p:cNvPicPr>
            <a:picLocks noGrp="1" noChangeAspect="1"/>
          </p:cNvPicPr>
          <p:nvPr>
            <p:ph idx="1"/>
          </p:nvPr>
        </p:nvPicPr>
        <p:blipFill>
          <a:blip r:embed="rId2"/>
          <a:stretch>
            <a:fillRect/>
          </a:stretch>
        </p:blipFill>
        <p:spPr>
          <a:xfrm>
            <a:off x="2411053" y="1568461"/>
            <a:ext cx="5748215" cy="4525963"/>
          </a:xfrm>
          <a:prstGeom prst="rect">
            <a:avLst/>
          </a:prstGeom>
        </p:spPr>
      </p:pic>
      <p:sp>
        <p:nvSpPr>
          <p:cNvPr id="4" name="Segnaposto piè di pagina 3"/>
          <p:cNvSpPr>
            <a:spLocks noGrp="1"/>
          </p:cNvSpPr>
          <p:nvPr>
            <p:ph type="ftr" sz="quarter" idx="11"/>
          </p:nvPr>
        </p:nvSpPr>
        <p:spPr/>
        <p:txBody>
          <a:body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Tree>
    <p:extLst>
      <p:ext uri="{BB962C8B-B14F-4D97-AF65-F5344CB8AC3E}">
        <p14:creationId xmlns:p14="http://schemas.microsoft.com/office/powerpoint/2010/main" val="3198129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1703388" y="115888"/>
            <a:ext cx="8229600" cy="1143000"/>
          </a:xfrm>
        </p:spPr>
        <p:txBody>
          <a:bodyPr/>
          <a:lstStyle/>
          <a:p>
            <a:r>
              <a:rPr lang="it-IT" altLang="it-IT"/>
              <a:t>Indicazioni 2012</a:t>
            </a:r>
          </a:p>
        </p:txBody>
      </p:sp>
      <p:sp>
        <p:nvSpPr>
          <p:cNvPr id="37891" name="Segnaposto contenuto 2"/>
          <p:cNvSpPr>
            <a:spLocks noGrp="1"/>
          </p:cNvSpPr>
          <p:nvPr>
            <p:ph idx="1"/>
          </p:nvPr>
        </p:nvSpPr>
        <p:spPr>
          <a:xfrm>
            <a:off x="1703389" y="1341438"/>
            <a:ext cx="8651875" cy="4525962"/>
          </a:xfrm>
        </p:spPr>
        <p:txBody>
          <a:bodyPr/>
          <a:lstStyle/>
          <a:p>
            <a:r>
              <a:rPr lang="it-IT" altLang="it-IT" dirty="0">
                <a:latin typeface="Times New Roman" panose="02020603050405020304" pitchFamily="18" charset="0"/>
                <a:cs typeface="Times New Roman" panose="02020603050405020304" pitchFamily="18" charset="0"/>
              </a:rPr>
              <a:t>«La scrittura di un testo si presenta come un processo complesso nel quale si riconoscono fasi specifiche, </a:t>
            </a:r>
            <a:r>
              <a:rPr lang="it-IT" altLang="it-IT" b="1" dirty="0">
                <a:latin typeface="Times New Roman" panose="02020603050405020304" pitchFamily="18" charset="0"/>
                <a:cs typeface="Times New Roman" panose="02020603050405020304" pitchFamily="18" charset="0"/>
              </a:rPr>
              <a:t>dall’ideazione alla pianificazione</a:t>
            </a:r>
            <a:r>
              <a:rPr lang="it-IT" altLang="it-IT" dirty="0">
                <a:latin typeface="Times New Roman" panose="02020603050405020304" pitchFamily="18" charset="0"/>
                <a:cs typeface="Times New Roman" panose="02020603050405020304" pitchFamily="18" charset="0"/>
              </a:rPr>
              <a:t>, alla </a:t>
            </a:r>
            <a:r>
              <a:rPr lang="it-IT" altLang="it-IT" b="1" dirty="0">
                <a:latin typeface="Times New Roman" panose="02020603050405020304" pitchFamily="18" charset="0"/>
                <a:cs typeface="Times New Roman" panose="02020603050405020304" pitchFamily="18" charset="0"/>
              </a:rPr>
              <a:t>prima stesura</a:t>
            </a:r>
            <a:r>
              <a:rPr lang="it-IT" altLang="it-IT" dirty="0">
                <a:latin typeface="Times New Roman" panose="02020603050405020304" pitchFamily="18" charset="0"/>
                <a:cs typeface="Times New Roman" panose="02020603050405020304" pitchFamily="18" charset="0"/>
              </a:rPr>
              <a:t>, </a:t>
            </a:r>
            <a:r>
              <a:rPr lang="it-IT" altLang="it-IT" b="1" dirty="0">
                <a:latin typeface="Times New Roman" panose="02020603050405020304" pitchFamily="18" charset="0"/>
                <a:cs typeface="Times New Roman" panose="02020603050405020304" pitchFamily="18" charset="0"/>
              </a:rPr>
              <a:t>alla revisione e all’auto-correzione</a:t>
            </a:r>
            <a:r>
              <a:rPr lang="it-IT" altLang="it-IT" dirty="0">
                <a:latin typeface="Times New Roman" panose="02020603050405020304" pitchFamily="18" charset="0"/>
                <a:cs typeface="Times New Roman" panose="02020603050405020304" pitchFamily="18" charset="0"/>
              </a:rPr>
              <a:t>, su ognuna delle quali l’insegnante deve far lavorare gli allievi con progressione graduale e assicurando ogni volta la stabilizzazione e il consolidamento di quanto ciascun alunno ha acquisito».</a:t>
            </a:r>
            <a:endParaRPr lang="it-IT" altLang="it-IT" dirty="0"/>
          </a:p>
        </p:txBody>
      </p:sp>
      <p:sp>
        <p:nvSpPr>
          <p:cNvPr id="35844" name="Segnaposto piè di pagina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Adriano Grossi 25/9/2018</a:t>
            </a:r>
          </a:p>
        </p:txBody>
      </p:sp>
    </p:spTree>
    <p:extLst>
      <p:ext uri="{BB962C8B-B14F-4D97-AF65-F5344CB8AC3E}">
        <p14:creationId xmlns:p14="http://schemas.microsoft.com/office/powerpoint/2010/main" val="3459237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err="1">
                <a:latin typeface="Times New Roman"/>
                <a:ea typeface="Times New Roman"/>
              </a:rPr>
              <a:t>Bereiter</a:t>
            </a:r>
            <a:r>
              <a:rPr lang="it-IT" dirty="0">
                <a:latin typeface="Times New Roman"/>
                <a:ea typeface="Times New Roman"/>
              </a:rPr>
              <a:t> e </a:t>
            </a:r>
            <a:r>
              <a:rPr lang="it-IT" dirty="0" err="1">
                <a:latin typeface="Times New Roman"/>
                <a:ea typeface="Times New Roman"/>
              </a:rPr>
              <a:t>Scardamalia</a:t>
            </a:r>
            <a:r>
              <a:rPr lang="it-IT" dirty="0">
                <a:latin typeface="Times New Roman"/>
                <a:ea typeface="Times New Roman"/>
              </a:rPr>
              <a:t> (1987) </a:t>
            </a:r>
            <a:br>
              <a:rPr lang="it-IT" dirty="0">
                <a:latin typeface="Times New Roman"/>
                <a:ea typeface="Times New Roman"/>
              </a:rPr>
            </a:br>
            <a:r>
              <a:rPr lang="it-IT" b="1" dirty="0">
                <a:latin typeface="Times New Roman"/>
                <a:ea typeface="Times New Roman"/>
              </a:rPr>
              <a:t>Facilitazione procedurale.</a:t>
            </a:r>
            <a:endParaRPr lang="it-IT" b="1" dirty="0"/>
          </a:p>
        </p:txBody>
      </p:sp>
      <p:sp>
        <p:nvSpPr>
          <p:cNvPr id="57347" name="Segnaposto contenuto 2"/>
          <p:cNvSpPr>
            <a:spLocks noGrp="1"/>
          </p:cNvSpPr>
          <p:nvPr>
            <p:ph idx="1"/>
          </p:nvPr>
        </p:nvSpPr>
        <p:spPr/>
        <p:txBody>
          <a:bodyPr/>
          <a:lstStyle/>
          <a:p>
            <a:pPr marL="0" indent="0">
              <a:buNone/>
            </a:pPr>
            <a:r>
              <a:rPr lang="it-IT" altLang="it-IT" sz="4000" dirty="0"/>
              <a:t>Adottare la </a:t>
            </a:r>
            <a:r>
              <a:rPr lang="it-IT" altLang="it-IT" sz="4000" dirty="0">
                <a:solidFill>
                  <a:srgbClr val="C00000"/>
                </a:solidFill>
              </a:rPr>
              <a:t>facilitazione procedurale </a:t>
            </a:r>
            <a:r>
              <a:rPr lang="it-IT" altLang="it-IT" sz="4000" dirty="0"/>
              <a:t>per ridurre il carico di cognitivo della memoria di lavoro nell’espletamento di compiti complessi.</a:t>
            </a:r>
          </a:p>
        </p:txBody>
      </p:sp>
      <p:sp>
        <p:nvSpPr>
          <p:cNvPr id="50180"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Adriano Grossi 25/9/2018</a:t>
            </a:r>
          </a:p>
        </p:txBody>
      </p:sp>
    </p:spTree>
    <p:extLst>
      <p:ext uri="{BB962C8B-B14F-4D97-AF65-F5344CB8AC3E}">
        <p14:creationId xmlns:p14="http://schemas.microsoft.com/office/powerpoint/2010/main" val="3704576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p:txBody>
          <a:bodyPr/>
          <a:lstStyle/>
          <a:p>
            <a:endParaRPr lang="it-IT" altLang="it-IT"/>
          </a:p>
        </p:txBody>
      </p:sp>
      <p:sp>
        <p:nvSpPr>
          <p:cNvPr id="4" name="Rectangle 3"/>
          <p:cNvSpPr>
            <a:spLocks noGrp="1" noChangeArrowheads="1"/>
          </p:cNvSpPr>
          <p:nvPr>
            <p:ph idx="1"/>
          </p:nvPr>
        </p:nvSpPr>
        <p:spPr>
          <a:extLst/>
        </p:spPr>
        <p:txBody>
          <a:bodyPr/>
          <a:lst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a:lstStyle>
          <a:p>
            <a:pPr marL="0" indent="0" eaLnBrk="1" hangingPunct="1">
              <a:buClr>
                <a:srgbClr val="000000"/>
              </a:buClr>
              <a:buNone/>
              <a:defRPr/>
            </a:pPr>
            <a:r>
              <a:rPr lang="it-IT" altLang="it-IT" sz="1900" dirty="0">
                <a:solidFill>
                  <a:srgbClr val="000000"/>
                </a:solidFill>
                <a:latin typeface="Verdana"/>
              </a:rPr>
              <a:t>PROPORRE COMPITI DI SCRITTURA SU </a:t>
            </a:r>
            <a:r>
              <a:rPr lang="it-IT" altLang="it-IT" sz="1900" b="1" dirty="0">
                <a:solidFill>
                  <a:srgbClr val="000000"/>
                </a:solidFill>
                <a:latin typeface="Verdana"/>
              </a:rPr>
              <a:t>SINGOLI ASPETTI </a:t>
            </a:r>
            <a:r>
              <a:rPr lang="it-IT" altLang="it-IT" sz="1900" dirty="0">
                <a:solidFill>
                  <a:srgbClr val="000000"/>
                </a:solidFill>
                <a:latin typeface="Verdana"/>
              </a:rPr>
              <a:t>DEL PROCESSO (segmentare). Approssimazione graduale alla competenza esperta</a:t>
            </a:r>
          </a:p>
          <a:p>
            <a:pPr marL="609600" indent="-609600" eaLnBrk="1" hangingPunct="1">
              <a:buClr>
                <a:srgbClr val="000000"/>
              </a:buClr>
              <a:buNone/>
              <a:defRPr/>
            </a:pPr>
            <a:endParaRPr lang="it-IT" altLang="it-IT" sz="1900" dirty="0">
              <a:solidFill>
                <a:srgbClr val="000000"/>
              </a:solidFill>
              <a:latin typeface="Verdana"/>
            </a:endParaRPr>
          </a:p>
          <a:p>
            <a:pPr marL="2209800" lvl="4" indent="-381000" eaLnBrk="1" hangingPunct="1">
              <a:buClr>
                <a:srgbClr val="000000"/>
              </a:buClr>
              <a:defRPr/>
            </a:pPr>
            <a:r>
              <a:rPr lang="it-IT" altLang="it-IT" sz="2800" dirty="0">
                <a:solidFill>
                  <a:srgbClr val="000000"/>
                </a:solidFill>
                <a:latin typeface="Verdana"/>
              </a:rPr>
              <a:t>PRODUZIONE, RACCOLTA DELLE IDEE E LORO ORGANIZZAZIONE</a:t>
            </a:r>
          </a:p>
          <a:p>
            <a:pPr marL="2209800" lvl="4" indent="-381000" eaLnBrk="1" hangingPunct="1">
              <a:buClr>
                <a:srgbClr val="000000"/>
              </a:buClr>
              <a:defRPr/>
            </a:pPr>
            <a:r>
              <a:rPr lang="it-IT" altLang="it-IT" sz="2800" dirty="0">
                <a:solidFill>
                  <a:srgbClr val="000000"/>
                </a:solidFill>
                <a:latin typeface="Verdana"/>
              </a:rPr>
              <a:t>PIANIFICAZIONE SCHEMATICA DEL TESTO</a:t>
            </a:r>
          </a:p>
          <a:p>
            <a:pPr marL="2209800" lvl="4" indent="-381000" eaLnBrk="1" hangingPunct="1">
              <a:buClr>
                <a:srgbClr val="000000"/>
              </a:buClr>
              <a:defRPr/>
            </a:pPr>
            <a:r>
              <a:rPr lang="it-IT" altLang="it-IT" sz="2800" dirty="0">
                <a:solidFill>
                  <a:srgbClr val="000000"/>
                </a:solidFill>
                <a:latin typeface="Verdana"/>
              </a:rPr>
              <a:t>REVISIONE</a:t>
            </a:r>
          </a:p>
          <a:p>
            <a:pPr marL="990600" lvl="1" indent="-533400" eaLnBrk="1" hangingPunct="1">
              <a:buClr>
                <a:srgbClr val="000000"/>
              </a:buClr>
              <a:defRPr/>
            </a:pPr>
            <a:endParaRPr lang="it-IT" altLang="it-IT" sz="2100" dirty="0">
              <a:solidFill>
                <a:srgbClr val="000000"/>
              </a:solidFill>
              <a:latin typeface="Verdana"/>
            </a:endParaRPr>
          </a:p>
        </p:txBody>
      </p:sp>
      <p:sp>
        <p:nvSpPr>
          <p:cNvPr id="53252" name="Segnaposto piè di pagina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Adriano Grossi 25/9/2018</a:t>
            </a:r>
          </a:p>
        </p:txBody>
      </p:sp>
    </p:spTree>
    <p:extLst>
      <p:ext uri="{BB962C8B-B14F-4D97-AF65-F5344CB8AC3E}">
        <p14:creationId xmlns:p14="http://schemas.microsoft.com/office/powerpoint/2010/main" val="1259739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p:cNvSpPr>
            <a:spLocks noGrp="1"/>
          </p:cNvSpPr>
          <p:nvPr>
            <p:ph type="title"/>
          </p:nvPr>
        </p:nvSpPr>
        <p:spPr/>
        <p:txBody>
          <a:bodyPr/>
          <a:lstStyle/>
          <a:p>
            <a:r>
              <a:rPr lang="it-IT" altLang="it-IT"/>
              <a:t>Separare le fasi</a:t>
            </a:r>
          </a:p>
        </p:txBody>
      </p:sp>
      <p:sp>
        <p:nvSpPr>
          <p:cNvPr id="61443" name="Segnaposto contenuto 2"/>
          <p:cNvSpPr>
            <a:spLocks noGrp="1"/>
          </p:cNvSpPr>
          <p:nvPr>
            <p:ph idx="1"/>
          </p:nvPr>
        </p:nvSpPr>
        <p:spPr/>
        <p:txBody>
          <a:bodyPr/>
          <a:lstStyle/>
          <a:p>
            <a:r>
              <a:rPr lang="it-IT" altLang="it-IT" sz="3600"/>
              <a:t>L’insegnante separa le fasi della eleborazione testuale facendo in modo che i bambini si concentrino su ognuna di esse.</a:t>
            </a:r>
          </a:p>
        </p:txBody>
      </p:sp>
      <p:sp>
        <p:nvSpPr>
          <p:cNvPr id="52228" name="Segnaposto piè di pagina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Adriano Grossi 25/9/2018</a:t>
            </a:r>
          </a:p>
        </p:txBody>
      </p:sp>
    </p:spTree>
    <p:extLst>
      <p:ext uri="{BB962C8B-B14F-4D97-AF65-F5344CB8AC3E}">
        <p14:creationId xmlns:p14="http://schemas.microsoft.com/office/powerpoint/2010/main" val="2075002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it-IT" dirty="0"/>
              <a:t>Centralità della revisione </a:t>
            </a:r>
          </a:p>
        </p:txBody>
      </p:sp>
      <p:sp>
        <p:nvSpPr>
          <p:cNvPr id="54275" name="Segnaposto contenuto 2"/>
          <p:cNvSpPr>
            <a:spLocks noGrp="1"/>
          </p:cNvSpPr>
          <p:nvPr>
            <p:ph idx="1"/>
          </p:nvPr>
        </p:nvSpPr>
        <p:spPr/>
        <p:txBody>
          <a:bodyPr/>
          <a:lstStyle/>
          <a:p>
            <a:r>
              <a:rPr lang="it-IT" altLang="it-IT" sz="3200"/>
              <a:t>Lavorare sulle bozze: passare dalla «brutta» alla «bella»</a:t>
            </a:r>
          </a:p>
          <a:p>
            <a:r>
              <a:rPr lang="it-IT" altLang="it-IT" sz="3200"/>
              <a:t>Farlo in itinere: revisione in itinere</a:t>
            </a:r>
          </a:p>
          <a:p>
            <a:r>
              <a:rPr lang="it-IT" altLang="it-IT" sz="3200"/>
              <a:t>Consiste nel favorire l’interruzione degli altri processi di scrittura in modo che l’allievo, tornando su quanto prodotto, abbia modo di confrontarlo con il piano predisposto.</a:t>
            </a:r>
          </a:p>
        </p:txBody>
      </p:sp>
      <p:sp>
        <p:nvSpPr>
          <p:cNvPr id="49156" name="Segnaposto piè di pagina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Adriano Grossi 25/9/2018</a:t>
            </a:r>
          </a:p>
        </p:txBody>
      </p:sp>
    </p:spTree>
    <p:extLst>
      <p:ext uri="{BB962C8B-B14F-4D97-AF65-F5344CB8AC3E}">
        <p14:creationId xmlns:p14="http://schemas.microsoft.com/office/powerpoint/2010/main" val="2365310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bject 2"/>
          <p:cNvSpPr>
            <a:spLocks/>
          </p:cNvSpPr>
          <p:nvPr/>
        </p:nvSpPr>
        <p:spPr bwMode="auto">
          <a:xfrm>
            <a:off x="2024064" y="5945188"/>
            <a:ext cx="4897437" cy="912812"/>
          </a:xfrm>
          <a:custGeom>
            <a:avLst/>
            <a:gdLst>
              <a:gd name="T0" fmla="*/ 85248 w 4897755"/>
              <a:gd name="T1" fmla="*/ 20954 h 913129"/>
              <a:gd name="T2" fmla="*/ 3624806 w 4897755"/>
              <a:gd name="T3" fmla="*/ 896788 h 913129"/>
              <a:gd name="T4" fmla="*/ 4881320 w 4897755"/>
              <a:gd name="T5" fmla="*/ 896788 h 913129"/>
              <a:gd name="T6" fmla="*/ 85248 w 4897755"/>
              <a:gd name="T7" fmla="*/ 20954 h 913129"/>
              <a:gd name="T8" fmla="*/ 660 w 4897755"/>
              <a:gd name="T9" fmla="*/ 0 h 913129"/>
              <a:gd name="T10" fmla="*/ 0 w 4897755"/>
              <a:gd name="T11" fmla="*/ 5359 h 913129"/>
              <a:gd name="T12" fmla="*/ 85248 w 4897755"/>
              <a:gd name="T13" fmla="*/ 20954 h 913129"/>
              <a:gd name="T14" fmla="*/ 660 w 4897755"/>
              <a:gd name="T15" fmla="*/ 0 h 9131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897755" h="913129">
                <a:moveTo>
                  <a:pt x="85554" y="21311"/>
                </a:moveTo>
                <a:lnTo>
                  <a:pt x="3636833" y="912810"/>
                </a:lnTo>
                <a:lnTo>
                  <a:pt x="4897511" y="912810"/>
                </a:lnTo>
                <a:lnTo>
                  <a:pt x="85554" y="21311"/>
                </a:lnTo>
                <a:close/>
              </a:path>
              <a:path w="4897755" h="913129">
                <a:moveTo>
                  <a:pt x="660" y="0"/>
                </a:moveTo>
                <a:lnTo>
                  <a:pt x="0" y="5461"/>
                </a:lnTo>
                <a:lnTo>
                  <a:pt x="85554" y="21311"/>
                </a:lnTo>
                <a:lnTo>
                  <a:pt x="660" y="0"/>
                </a:lnTo>
                <a:close/>
              </a:path>
            </a:pathLst>
          </a:custGeom>
          <a:solidFill>
            <a:srgbClr val="9FCADC">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5" name="object 3"/>
          <p:cNvSpPr>
            <a:spLocks/>
          </p:cNvSpPr>
          <p:nvPr/>
        </p:nvSpPr>
        <p:spPr bwMode="auto">
          <a:xfrm>
            <a:off x="2009775" y="5938838"/>
            <a:ext cx="3652838" cy="919162"/>
          </a:xfrm>
          <a:custGeom>
            <a:avLst/>
            <a:gdLst>
              <a:gd name="T0" fmla="*/ 0 w 3653154"/>
              <a:gd name="T1" fmla="*/ 0 h 919479"/>
              <a:gd name="T2" fmla="*/ 7873 w 3653154"/>
              <a:gd name="T3" fmla="*/ 6248 h 919479"/>
              <a:gd name="T4" fmla="*/ 2857217 w 3653154"/>
              <a:gd name="T5" fmla="*/ 903137 h 919479"/>
              <a:gd name="T6" fmla="*/ 3637054 w 3653154"/>
              <a:gd name="T7" fmla="*/ 903137 h 919479"/>
              <a:gd name="T8" fmla="*/ 0 w 3653154"/>
              <a:gd name="T9" fmla="*/ 0 h 919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3154" h="919479">
                <a:moveTo>
                  <a:pt x="0" y="0"/>
                </a:moveTo>
                <a:lnTo>
                  <a:pt x="7924" y="6350"/>
                </a:lnTo>
                <a:lnTo>
                  <a:pt x="2869849" y="919160"/>
                </a:lnTo>
                <a:lnTo>
                  <a:pt x="3653138" y="91916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6" name="object 4"/>
          <p:cNvSpPr>
            <a:spLocks noChangeArrowheads="1"/>
          </p:cNvSpPr>
          <p:nvPr/>
        </p:nvSpPr>
        <p:spPr bwMode="auto">
          <a:xfrm>
            <a:off x="1524000" y="5789614"/>
            <a:ext cx="3398838" cy="10683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4037" name="object 5"/>
          <p:cNvSpPr>
            <a:spLocks noChangeArrowheads="1"/>
          </p:cNvSpPr>
          <p:nvPr/>
        </p:nvSpPr>
        <p:spPr bwMode="auto">
          <a:xfrm>
            <a:off x="1524000" y="5783264"/>
            <a:ext cx="3373438" cy="10747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5302" name="object 6"/>
          <p:cNvSpPr txBox="1">
            <a:spLocks noChangeArrowheads="1"/>
          </p:cNvSpPr>
          <p:nvPr/>
        </p:nvSpPr>
        <p:spPr bwMode="auto">
          <a:xfrm>
            <a:off x="1524000" y="819151"/>
            <a:ext cx="7608888"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68288" indent="-2555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68288" marR="0" lvl="0" indent="-255588" algn="l" defTabSz="914400" rtl="0" eaLnBrk="1" fontAlgn="base" latinLnBrk="0" hangingPunct="1">
              <a:lnSpc>
                <a:spcPct val="100000"/>
              </a:lnSpc>
              <a:spcBef>
                <a:spcPct val="0"/>
              </a:spcBef>
              <a:spcAft>
                <a:spcPct val="0"/>
              </a:spcAft>
              <a:buClrTx/>
              <a:buSzTx/>
              <a:buFontTx/>
              <a:buNone/>
              <a:tabLst/>
              <a:defRPr/>
            </a:pPr>
            <a:r>
              <a:rPr kumimoji="0" lang="it-IT" altLang="it-IT" sz="2700" b="0" i="0" u="none" strike="noStrike" kern="1200" cap="none" spc="0" normalizeH="0" baseline="0" noProof="0" dirty="0">
                <a:ln>
                  <a:noFill/>
                </a:ln>
                <a:solidFill>
                  <a:srgbClr val="2CA1BE"/>
                </a:solidFill>
                <a:effectLst/>
                <a:uLnTx/>
                <a:uFillTx/>
                <a:latin typeface="Wingdings 3" panose="05040102010807070707" pitchFamily="18" charset="2"/>
                <a:ea typeface="+mn-ea"/>
                <a:cs typeface="Arial" panose="020B0604020202020204" pitchFamily="34" charset="0"/>
              </a:rPr>
              <a:t></a:t>
            </a:r>
            <a:r>
              <a:rPr kumimoji="0" lang="it-IT" altLang="it-IT" sz="2700" b="0" i="0" u="none" strike="noStrike" kern="1200" cap="none" spc="0" normalizeH="0" baseline="0" noProof="0" dirty="0">
                <a:ln>
                  <a:noFill/>
                </a:ln>
                <a:solidFill>
                  <a:srgbClr val="2CA1BE"/>
                </a:solidFill>
                <a:effectLst/>
                <a:uLnTx/>
                <a:uFillTx/>
                <a:latin typeface="Times New Roman" panose="02020603050405020304" pitchFamily="18" charset="0"/>
                <a:ea typeface="+mn-ea"/>
                <a:cs typeface="Times New Roman" panose="02020603050405020304" pitchFamily="18" charset="0"/>
              </a:rPr>
              <a:t> </a:t>
            </a:r>
            <a:r>
              <a:rPr kumimoji="0" lang="it-IT" altLang="it-IT"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Rileggere per ideare: in itinere e  finale</a:t>
            </a:r>
          </a:p>
          <a:p>
            <a:pPr marL="268288" marR="0" lvl="0" indent="-255588" algn="l" defTabSz="914400" rtl="0" eaLnBrk="1" fontAlgn="base" latinLnBrk="0" hangingPunct="1">
              <a:lnSpc>
                <a:spcPct val="100000"/>
              </a:lnSpc>
              <a:spcBef>
                <a:spcPts val="400"/>
              </a:spcBef>
              <a:spcAft>
                <a:spcPct val="0"/>
              </a:spcAft>
              <a:buClrTx/>
              <a:buSzTx/>
              <a:buFontTx/>
              <a:buNone/>
              <a:tabLst/>
              <a:defRPr/>
            </a:pPr>
            <a:r>
              <a:rPr kumimoji="0" lang="it-IT" altLang="it-IT"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Rilevare incongruenze fra  ciò che è scritto e ciò che si voleva  scrivere.</a:t>
            </a:r>
          </a:p>
          <a:p>
            <a:pPr marL="268288" marR="0" lvl="0" indent="-255588" algn="l" defTabSz="914400" rtl="0" eaLnBrk="1" fontAlgn="base" latinLnBrk="0" hangingPunct="1">
              <a:lnSpc>
                <a:spcPct val="100000"/>
              </a:lnSpc>
              <a:spcBef>
                <a:spcPts val="400"/>
              </a:spcBef>
              <a:spcAft>
                <a:spcPct val="0"/>
              </a:spcAft>
              <a:buClrTx/>
              <a:buSzTx/>
              <a:buFontTx/>
              <a:buNone/>
              <a:tabLst/>
              <a:defRPr/>
            </a:pPr>
            <a:r>
              <a:rPr kumimoji="0" lang="it-IT" altLang="it-IT" sz="2700" b="0" i="0" u="none" strike="noStrike" kern="1200" cap="none" spc="0" normalizeH="0" baseline="0" noProof="0" dirty="0">
                <a:ln>
                  <a:noFill/>
                </a:ln>
                <a:solidFill>
                  <a:srgbClr val="2CA1BE"/>
                </a:solidFill>
                <a:effectLst/>
                <a:uLnTx/>
                <a:uFillTx/>
                <a:latin typeface="Wingdings 3" panose="05040102010807070707" pitchFamily="18" charset="2"/>
                <a:ea typeface="+mn-ea"/>
                <a:cs typeface="Arial" panose="020B0604020202020204" pitchFamily="34" charset="0"/>
              </a:rPr>
              <a:t></a:t>
            </a:r>
            <a:r>
              <a:rPr kumimoji="0" lang="it-IT" altLang="it-IT" sz="2700" b="0" i="0" u="none" strike="noStrike" kern="1200" cap="none" spc="0" normalizeH="0" baseline="0" noProof="0" dirty="0">
                <a:ln>
                  <a:noFill/>
                </a:ln>
                <a:solidFill>
                  <a:srgbClr val="2CA1BE"/>
                </a:solidFill>
                <a:effectLst/>
                <a:uLnTx/>
                <a:uFillTx/>
                <a:latin typeface="Times New Roman" panose="02020603050405020304" pitchFamily="18" charset="0"/>
                <a:ea typeface="+mn-ea"/>
                <a:cs typeface="Times New Roman" panose="02020603050405020304" pitchFamily="18" charset="0"/>
              </a:rPr>
              <a:t> </a:t>
            </a:r>
            <a:r>
              <a:rPr kumimoji="0" lang="it-IT" altLang="it-IT"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Scegliere ciò che va cancellato:  aggiungere, riscrivere.</a:t>
            </a:r>
          </a:p>
        </p:txBody>
      </p:sp>
      <p:sp>
        <p:nvSpPr>
          <p:cNvPr id="44039" name="object 7"/>
          <p:cNvSpPr>
            <a:spLocks noChangeArrowheads="1"/>
          </p:cNvSpPr>
          <p:nvPr/>
        </p:nvSpPr>
        <p:spPr bwMode="auto">
          <a:xfrm>
            <a:off x="2047876" y="819151"/>
            <a:ext cx="47625" cy="476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object 8"/>
          <p:cNvSpPr>
            <a:spLocks noGrp="1"/>
          </p:cNvSpPr>
          <p:nvPr>
            <p:ph type="ftr" sz="quarter" idx="10"/>
          </p:nvPr>
        </p:nvSpPr>
        <p:spPr>
          <a:xfrm>
            <a:off x="5689600" y="6245225"/>
            <a:ext cx="3860800" cy="141064"/>
          </a:xfrm>
        </p:spPr>
        <p:txBody>
          <a:bodyPr rtlCol="0">
            <a:spAutoFit/>
          </a:bodyPr>
          <a:lstStyle/>
          <a:p>
            <a:pPr marL="9525" marR="0" lvl="0" indent="0" algn="ctr" defTabSz="914400" rtl="0" eaLnBrk="1" fontAlgn="base" latinLnBrk="0" hangingPunct="1">
              <a:lnSpc>
                <a:spcPts val="1105"/>
              </a:lnSpc>
              <a:spcBef>
                <a:spcPct val="0"/>
              </a:spcBef>
              <a:spcAft>
                <a:spcPct val="0"/>
              </a:spcAft>
              <a:buClrTx/>
              <a:buSzTx/>
              <a:buFontTx/>
              <a:buNone/>
              <a:tabLst/>
              <a:defRPr/>
            </a:pPr>
            <a:r>
              <a:rPr kumimoji="0" lang="it-IT" sz="1000" b="0" i="0" u="none" strike="noStrike" kern="1200" cap="none" spc="-5" normalizeH="0" baseline="0" noProof="0">
                <a:ln>
                  <a:noFill/>
                </a:ln>
                <a:solidFill>
                  <a:srgbClr val="000000"/>
                </a:solidFill>
                <a:effectLst/>
                <a:uLnTx/>
                <a:uFillTx/>
                <a:latin typeface="Arial"/>
                <a:ea typeface="+mn-ea"/>
                <a:cs typeface="Arial"/>
              </a:rPr>
              <a:t>Adriano Grossi 25/9/2018</a:t>
            </a:r>
            <a:endParaRPr kumimoji="0" sz="1000" b="0" i="0" u="none" strike="noStrike" kern="1200" cap="none" spc="-5"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633439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ppt_x"/>
                                          </p:val>
                                        </p:tav>
                                        <p:tav tm="100000">
                                          <p:val>
                                            <p:strVal val="#ppt_x"/>
                                          </p:val>
                                        </p:tav>
                                      </p:tavLst>
                                    </p:anim>
                                    <p:anim calcmode="lin" valueType="num">
                                      <p:cBhvr additive="base">
                                        <p:cTn id="8"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03575" y="288797"/>
            <a:ext cx="5787390" cy="574040"/>
          </a:xfrm>
          <a:prstGeom prst="rect">
            <a:avLst/>
          </a:prstGeom>
        </p:spPr>
        <p:txBody>
          <a:bodyPr vert="horz" wrap="square" lIns="0" tIns="12700" rIns="0" bIns="0" rtlCol="0">
            <a:spAutoFit/>
          </a:bodyPr>
          <a:lstStyle/>
          <a:p>
            <a:pPr marL="12700">
              <a:spcBef>
                <a:spcPts val="100"/>
              </a:spcBef>
            </a:pPr>
            <a:r>
              <a:rPr sz="3600" spc="-135" dirty="0"/>
              <a:t>Colori </a:t>
            </a:r>
            <a:r>
              <a:rPr sz="3600" spc="-215" dirty="0"/>
              <a:t>e </a:t>
            </a:r>
            <a:r>
              <a:rPr sz="3600" spc="-185" dirty="0"/>
              <a:t>segnali </a:t>
            </a:r>
            <a:r>
              <a:rPr sz="3600" spc="-90" dirty="0"/>
              <a:t>per </a:t>
            </a:r>
            <a:r>
              <a:rPr sz="3600" spc="-130" dirty="0"/>
              <a:t>la</a:t>
            </a:r>
            <a:r>
              <a:rPr sz="3600" spc="-380" dirty="0"/>
              <a:t> </a:t>
            </a:r>
            <a:r>
              <a:rPr sz="3600" spc="-130" dirty="0"/>
              <a:t>revisione</a:t>
            </a:r>
            <a:endParaRPr sz="3600"/>
          </a:p>
        </p:txBody>
      </p:sp>
      <p:sp>
        <p:nvSpPr>
          <p:cNvPr id="3" name="object 3"/>
          <p:cNvSpPr txBox="1"/>
          <p:nvPr/>
        </p:nvSpPr>
        <p:spPr>
          <a:xfrm>
            <a:off x="2815845" y="1592175"/>
            <a:ext cx="3049905" cy="3591560"/>
          </a:xfrm>
          <a:prstGeom prst="rect">
            <a:avLst/>
          </a:prstGeom>
        </p:spPr>
        <p:txBody>
          <a:bodyPr vert="horz" wrap="square" lIns="0" tIns="88265" rIns="0" bIns="0" rtlCol="0">
            <a:spAutoFit/>
          </a:bodyPr>
          <a:lstStyle/>
          <a:p>
            <a:pPr marL="440690" marR="0" lvl="0" indent="0" algn="l" defTabSz="914400" rtl="0" eaLnBrk="1" fontAlgn="auto" latinLnBrk="0" hangingPunct="1">
              <a:lnSpc>
                <a:spcPct val="100000"/>
              </a:lnSpc>
              <a:spcBef>
                <a:spcPts val="695"/>
              </a:spcBef>
              <a:spcAft>
                <a:spcPts val="0"/>
              </a:spcAft>
              <a:buClrTx/>
              <a:buSzTx/>
              <a:buFontTx/>
              <a:buNone/>
              <a:tabLst/>
              <a:defRPr/>
            </a:pPr>
            <a:r>
              <a:rPr kumimoji="0" sz="2200" b="0" i="0" u="none" strike="noStrike" kern="1200" cap="none" spc="-50" normalizeH="0" baseline="0" noProof="0" dirty="0">
                <a:ln>
                  <a:noFill/>
                </a:ln>
                <a:solidFill>
                  <a:prstClr val="black"/>
                </a:solidFill>
                <a:effectLst/>
                <a:uLnTx/>
                <a:uFillTx/>
                <a:latin typeface="Arial"/>
                <a:ea typeface="+mn-ea"/>
                <a:cs typeface="Arial"/>
              </a:rPr>
              <a:t>ortografia</a:t>
            </a:r>
            <a:r>
              <a:rPr kumimoji="0" sz="2200" b="0" i="0" u="none" strike="noStrike" kern="1200" cap="none" spc="-220" normalizeH="0" baseline="0" noProof="0" dirty="0">
                <a:ln>
                  <a:noFill/>
                </a:ln>
                <a:solidFill>
                  <a:prstClr val="black"/>
                </a:solidFill>
                <a:effectLst/>
                <a:uLnTx/>
                <a:uFillTx/>
                <a:latin typeface="Arial"/>
                <a:ea typeface="+mn-ea"/>
                <a:cs typeface="Arial"/>
              </a:rPr>
              <a:t> </a:t>
            </a:r>
            <a:r>
              <a:rPr kumimoji="0" sz="2200" b="0" i="0" u="none" strike="noStrike" kern="1200" cap="none" spc="-25" normalizeH="0" baseline="0" noProof="0" dirty="0">
                <a:ln>
                  <a:noFill/>
                </a:ln>
                <a:solidFill>
                  <a:prstClr val="black"/>
                </a:solidFill>
                <a:effectLst/>
                <a:uLnTx/>
                <a:uFillTx/>
                <a:latin typeface="Arial"/>
                <a:ea typeface="+mn-ea"/>
                <a:cs typeface="Arial"/>
              </a:rPr>
              <a:t>:</a:t>
            </a:r>
            <a:endParaRPr kumimoji="0" sz="2200" b="0" i="0" u="none" strike="noStrike" kern="1200" cap="none" spc="0" normalizeH="0" baseline="0" noProof="0" dirty="0">
              <a:ln>
                <a:noFill/>
              </a:ln>
              <a:solidFill>
                <a:prstClr val="black"/>
              </a:solidFill>
              <a:effectLst/>
              <a:uLnTx/>
              <a:uFillTx/>
              <a:latin typeface="Arial"/>
              <a:ea typeface="+mn-ea"/>
              <a:cs typeface="Arial"/>
            </a:endParaRPr>
          </a:p>
          <a:p>
            <a:pPr marL="299085" marR="5080" lvl="0" indent="-286385" algn="l" defTabSz="914400" rtl="0" eaLnBrk="1" fontAlgn="auto" latinLnBrk="0" hangingPunct="1">
              <a:lnSpc>
                <a:spcPct val="100000"/>
              </a:lnSpc>
              <a:spcBef>
                <a:spcPts val="550"/>
              </a:spcBef>
              <a:spcAft>
                <a:spcPts val="0"/>
              </a:spcAft>
              <a:buClrTx/>
              <a:buSzTx/>
              <a:buFont typeface="Wingdings"/>
              <a:buChar char=""/>
              <a:tabLst>
                <a:tab pos="299085" algn="l"/>
                <a:tab pos="299720" algn="l"/>
              </a:tabLst>
              <a:defRPr/>
            </a:pPr>
            <a:r>
              <a:rPr kumimoji="0" sz="2000" b="0" i="1" u="none" strike="noStrike" kern="1200" cap="none" spc="-100" normalizeH="0" baseline="0" noProof="0" dirty="0">
                <a:ln>
                  <a:noFill/>
                </a:ln>
                <a:solidFill>
                  <a:prstClr val="black"/>
                </a:solidFill>
                <a:effectLst/>
                <a:uLnTx/>
                <a:uFillTx/>
                <a:latin typeface="Trebuchet MS"/>
                <a:ea typeface="+mn-ea"/>
                <a:cs typeface="Trebuchet MS"/>
              </a:rPr>
              <a:t>La </a:t>
            </a:r>
            <a:r>
              <a:rPr kumimoji="0" sz="2000" b="0" i="1" u="none" strike="noStrike" kern="1200" cap="none" spc="-90" normalizeH="0" baseline="0" noProof="0" dirty="0">
                <a:ln>
                  <a:noFill/>
                </a:ln>
                <a:solidFill>
                  <a:prstClr val="black"/>
                </a:solidFill>
                <a:effectLst/>
                <a:uLnTx/>
                <a:uFillTx/>
                <a:latin typeface="Trebuchet MS"/>
                <a:ea typeface="+mn-ea"/>
                <a:cs typeface="Trebuchet MS"/>
              </a:rPr>
              <a:t>parola </a:t>
            </a:r>
            <a:r>
              <a:rPr kumimoji="0" sz="2000" b="0" i="1" u="none" strike="noStrike" kern="1200" cap="none" spc="-120" normalizeH="0" baseline="0" noProof="0" dirty="0">
                <a:ln>
                  <a:noFill/>
                </a:ln>
                <a:solidFill>
                  <a:prstClr val="black"/>
                </a:solidFill>
                <a:effectLst/>
                <a:uLnTx/>
                <a:uFillTx/>
                <a:latin typeface="Trebuchet MS"/>
                <a:ea typeface="+mn-ea"/>
                <a:cs typeface="Trebuchet MS"/>
              </a:rPr>
              <a:t>è scritta </a:t>
            </a:r>
            <a:r>
              <a:rPr kumimoji="0" sz="2000" b="0" i="1" u="none" strike="noStrike" kern="1200" cap="none" spc="-110" normalizeH="0" baseline="0" noProof="0" dirty="0">
                <a:ln>
                  <a:noFill/>
                </a:ln>
                <a:solidFill>
                  <a:prstClr val="black"/>
                </a:solidFill>
                <a:effectLst/>
                <a:uLnTx/>
                <a:uFillTx/>
                <a:latin typeface="Trebuchet MS"/>
                <a:ea typeface="+mn-ea"/>
                <a:cs typeface="Trebuchet MS"/>
              </a:rPr>
              <a:t>in</a:t>
            </a:r>
            <a:r>
              <a:rPr kumimoji="0" sz="2000" b="0" i="1" u="none" strike="noStrike" kern="1200" cap="none" spc="-450" normalizeH="0" baseline="0" noProof="0" dirty="0">
                <a:ln>
                  <a:noFill/>
                </a:ln>
                <a:solidFill>
                  <a:prstClr val="black"/>
                </a:solidFill>
                <a:effectLst/>
                <a:uLnTx/>
                <a:uFillTx/>
                <a:latin typeface="Trebuchet MS"/>
                <a:ea typeface="+mn-ea"/>
                <a:cs typeface="Trebuchet MS"/>
              </a:rPr>
              <a:t> </a:t>
            </a:r>
            <a:r>
              <a:rPr kumimoji="0" sz="2000" b="0" i="1" u="none" strike="noStrike" kern="1200" cap="none" spc="-65" normalizeH="0" baseline="0" noProof="0" dirty="0">
                <a:ln>
                  <a:noFill/>
                </a:ln>
                <a:solidFill>
                  <a:prstClr val="black"/>
                </a:solidFill>
                <a:effectLst/>
                <a:uLnTx/>
                <a:uFillTx/>
                <a:latin typeface="Trebuchet MS"/>
                <a:ea typeface="+mn-ea"/>
                <a:cs typeface="Trebuchet MS"/>
              </a:rPr>
              <a:t>modo  </a:t>
            </a:r>
            <a:r>
              <a:rPr kumimoji="0" sz="2000" b="0" i="1" u="none" strike="noStrike" kern="1200" cap="none" spc="-50" normalizeH="0" baseline="0" noProof="0" dirty="0">
                <a:ln>
                  <a:noFill/>
                </a:ln>
                <a:solidFill>
                  <a:prstClr val="black"/>
                </a:solidFill>
                <a:effectLst/>
                <a:uLnTx/>
                <a:uFillTx/>
                <a:latin typeface="Trebuchet MS"/>
                <a:ea typeface="+mn-ea"/>
                <a:cs typeface="Trebuchet MS"/>
              </a:rPr>
              <a:t>giusto?</a:t>
            </a:r>
            <a:endParaRPr kumimoji="0" sz="2000" b="0" i="0" u="none" strike="noStrike" kern="1200" cap="none" spc="0" normalizeH="0" baseline="0" noProof="0" dirty="0">
              <a:ln>
                <a:noFill/>
              </a:ln>
              <a:solidFill>
                <a:prstClr val="black"/>
              </a:solidFill>
              <a:effectLst/>
              <a:uLnTx/>
              <a:uFillTx/>
              <a:latin typeface="Trebuchet MS"/>
              <a:ea typeface="+mn-ea"/>
              <a:cs typeface="Trebuchet MS"/>
            </a:endParaRPr>
          </a:p>
          <a:p>
            <a:pPr marL="201295" marR="0" lvl="0" indent="0" algn="l" defTabSz="914400" rtl="0" eaLnBrk="1" fontAlgn="auto" latinLnBrk="0" hangingPunct="1">
              <a:lnSpc>
                <a:spcPct val="100000"/>
              </a:lnSpc>
              <a:spcBef>
                <a:spcPts val="520"/>
              </a:spcBef>
              <a:spcAft>
                <a:spcPts val="0"/>
              </a:spcAft>
              <a:buClrTx/>
              <a:buSzTx/>
              <a:buFontTx/>
              <a:buNone/>
              <a:tabLst/>
              <a:defRPr/>
            </a:pPr>
            <a:r>
              <a:rPr kumimoji="0" sz="2200" b="0" i="0" u="none" strike="noStrike" kern="1200" cap="none" spc="-60" normalizeH="0" baseline="0" noProof="0" dirty="0">
                <a:ln>
                  <a:noFill/>
                </a:ln>
                <a:solidFill>
                  <a:prstClr val="black"/>
                </a:solidFill>
                <a:effectLst/>
                <a:uLnTx/>
                <a:uFillTx/>
                <a:latin typeface="Arial"/>
                <a:ea typeface="+mn-ea"/>
                <a:cs typeface="Arial"/>
              </a:rPr>
              <a:t>morfologia </a:t>
            </a:r>
            <a:r>
              <a:rPr kumimoji="0" sz="2200" b="0" i="0" u="none" strike="noStrike" kern="1200" cap="none" spc="-135" normalizeH="0" baseline="0" noProof="0" dirty="0">
                <a:ln>
                  <a:noFill/>
                </a:ln>
                <a:solidFill>
                  <a:prstClr val="black"/>
                </a:solidFill>
                <a:effectLst/>
                <a:uLnTx/>
                <a:uFillTx/>
                <a:latin typeface="Arial"/>
                <a:ea typeface="+mn-ea"/>
                <a:cs typeface="Arial"/>
              </a:rPr>
              <a:t>e</a:t>
            </a:r>
            <a:r>
              <a:rPr kumimoji="0" sz="2200" b="0" i="0" u="none" strike="noStrike" kern="1200" cap="none" spc="-165" normalizeH="0" baseline="0" noProof="0" dirty="0">
                <a:ln>
                  <a:noFill/>
                </a:ln>
                <a:solidFill>
                  <a:prstClr val="black"/>
                </a:solidFill>
                <a:effectLst/>
                <a:uLnTx/>
                <a:uFillTx/>
                <a:latin typeface="Arial"/>
                <a:ea typeface="+mn-ea"/>
                <a:cs typeface="Arial"/>
              </a:rPr>
              <a:t> </a:t>
            </a:r>
            <a:r>
              <a:rPr kumimoji="0" sz="2200" b="0" i="0" u="none" strike="noStrike" kern="1200" cap="none" spc="-110" normalizeH="0" baseline="0" noProof="0" dirty="0">
                <a:ln>
                  <a:noFill/>
                </a:ln>
                <a:solidFill>
                  <a:prstClr val="black"/>
                </a:solidFill>
                <a:effectLst/>
                <a:uLnTx/>
                <a:uFillTx/>
                <a:latin typeface="Arial"/>
                <a:ea typeface="+mn-ea"/>
                <a:cs typeface="Arial"/>
              </a:rPr>
              <a:t>sintassi</a:t>
            </a:r>
            <a:endParaRPr kumimoji="0" sz="2200" b="0" i="0" u="none" strike="noStrike" kern="1200" cap="none" spc="0" normalizeH="0" baseline="0" noProof="0" dirty="0">
              <a:ln>
                <a:noFill/>
              </a:ln>
              <a:solidFill>
                <a:prstClr val="black"/>
              </a:solidFill>
              <a:effectLst/>
              <a:uLnTx/>
              <a:uFillTx/>
              <a:latin typeface="Arial"/>
              <a:ea typeface="+mn-ea"/>
              <a:cs typeface="Arial"/>
            </a:endParaRPr>
          </a:p>
          <a:p>
            <a:pPr marL="299085" marR="59690" lvl="0" indent="-286385" algn="l" defTabSz="914400" rtl="0" eaLnBrk="1" fontAlgn="auto" latinLnBrk="0" hangingPunct="1">
              <a:lnSpc>
                <a:spcPct val="100000"/>
              </a:lnSpc>
              <a:spcBef>
                <a:spcPts val="484"/>
              </a:spcBef>
              <a:spcAft>
                <a:spcPts val="0"/>
              </a:spcAft>
              <a:buClrTx/>
              <a:buSzTx/>
              <a:buFont typeface="Wingdings"/>
              <a:buChar char=""/>
              <a:tabLst>
                <a:tab pos="299085" algn="l"/>
                <a:tab pos="299720" algn="l"/>
              </a:tabLst>
              <a:defRPr/>
            </a:pPr>
            <a:r>
              <a:rPr kumimoji="0" sz="2000" b="0" i="1" u="none" strike="noStrike" kern="1200" cap="none" spc="-220" normalizeH="0" baseline="0" noProof="0" dirty="0">
                <a:ln>
                  <a:noFill/>
                </a:ln>
                <a:solidFill>
                  <a:prstClr val="black"/>
                </a:solidFill>
                <a:effectLst/>
                <a:uLnTx/>
                <a:uFillTx/>
                <a:latin typeface="Arial"/>
                <a:ea typeface="+mn-ea"/>
                <a:cs typeface="Arial"/>
              </a:rPr>
              <a:t>Le </a:t>
            </a:r>
            <a:r>
              <a:rPr kumimoji="0" sz="2000" b="0" i="1" u="none" strike="noStrike" kern="1200" cap="none" spc="-70" normalizeH="0" baseline="0" noProof="0" dirty="0">
                <a:ln>
                  <a:noFill/>
                </a:ln>
                <a:solidFill>
                  <a:prstClr val="black"/>
                </a:solidFill>
                <a:effectLst/>
                <a:uLnTx/>
                <a:uFillTx/>
                <a:latin typeface="Arial"/>
                <a:ea typeface="+mn-ea"/>
                <a:cs typeface="Arial"/>
              </a:rPr>
              <a:t>parole </a:t>
            </a:r>
            <a:r>
              <a:rPr kumimoji="0" sz="2000" b="0" i="1" u="none" strike="noStrike" kern="1200" cap="none" spc="-90" normalizeH="0" baseline="0" noProof="0" dirty="0">
                <a:ln>
                  <a:noFill/>
                </a:ln>
                <a:solidFill>
                  <a:prstClr val="black"/>
                </a:solidFill>
                <a:effectLst/>
                <a:uLnTx/>
                <a:uFillTx/>
                <a:latin typeface="Arial"/>
                <a:ea typeface="+mn-ea"/>
                <a:cs typeface="Arial"/>
              </a:rPr>
              <a:t>vanno </a:t>
            </a:r>
            <a:r>
              <a:rPr kumimoji="0" sz="2000" b="0" i="1" u="none" strike="noStrike" kern="1200" cap="none" spc="-100" normalizeH="0" baseline="0" noProof="0" dirty="0">
                <a:ln>
                  <a:noFill/>
                </a:ln>
                <a:solidFill>
                  <a:prstClr val="black"/>
                </a:solidFill>
                <a:effectLst/>
                <a:uLnTx/>
                <a:uFillTx/>
                <a:latin typeface="Arial"/>
                <a:ea typeface="+mn-ea"/>
                <a:cs typeface="Arial"/>
              </a:rPr>
              <a:t>d’accordo  </a:t>
            </a:r>
            <a:r>
              <a:rPr kumimoji="0" sz="2000" b="0" i="1" u="none" strike="noStrike" kern="1200" cap="none" spc="-114" normalizeH="0" baseline="0" noProof="0" dirty="0">
                <a:ln>
                  <a:noFill/>
                </a:ln>
                <a:solidFill>
                  <a:prstClr val="black"/>
                </a:solidFill>
                <a:effectLst/>
                <a:uLnTx/>
                <a:uFillTx/>
                <a:latin typeface="Trebuchet MS"/>
                <a:ea typeface="+mn-ea"/>
                <a:cs typeface="Trebuchet MS"/>
              </a:rPr>
              <a:t>tra </a:t>
            </a:r>
            <a:r>
              <a:rPr kumimoji="0" sz="2000" b="0" i="1" u="none" strike="noStrike" kern="1200" cap="none" spc="-125" normalizeH="0" baseline="0" noProof="0" dirty="0">
                <a:ln>
                  <a:noFill/>
                </a:ln>
                <a:solidFill>
                  <a:prstClr val="black"/>
                </a:solidFill>
                <a:effectLst/>
                <a:uLnTx/>
                <a:uFillTx/>
                <a:latin typeface="Trebuchet MS"/>
                <a:ea typeface="+mn-ea"/>
                <a:cs typeface="Trebuchet MS"/>
              </a:rPr>
              <a:t>di</a:t>
            </a:r>
            <a:r>
              <a:rPr kumimoji="0" sz="2000" b="0" i="1" u="none" strike="noStrike" kern="1200" cap="none" spc="-225" normalizeH="0" baseline="0" noProof="0" dirty="0">
                <a:ln>
                  <a:noFill/>
                </a:ln>
                <a:solidFill>
                  <a:prstClr val="black"/>
                </a:solidFill>
                <a:effectLst/>
                <a:uLnTx/>
                <a:uFillTx/>
                <a:latin typeface="Trebuchet MS"/>
                <a:ea typeface="+mn-ea"/>
                <a:cs typeface="Trebuchet MS"/>
              </a:rPr>
              <a:t> </a:t>
            </a:r>
            <a:r>
              <a:rPr kumimoji="0" sz="2000" b="0" i="1" u="none" strike="noStrike" kern="1200" cap="none" spc="-45" normalizeH="0" baseline="0" noProof="0" dirty="0">
                <a:ln>
                  <a:noFill/>
                </a:ln>
                <a:solidFill>
                  <a:prstClr val="black"/>
                </a:solidFill>
                <a:effectLst/>
                <a:uLnTx/>
                <a:uFillTx/>
                <a:latin typeface="Trebuchet MS"/>
                <a:ea typeface="+mn-ea"/>
                <a:cs typeface="Trebuchet MS"/>
              </a:rPr>
              <a:t>loro?</a:t>
            </a:r>
            <a:endParaRPr kumimoji="0" sz="2000" b="0" i="0" u="none" strike="noStrike" kern="1200" cap="none" spc="0" normalizeH="0" baseline="0" noProof="0" dirty="0">
              <a:ln>
                <a:noFill/>
              </a:ln>
              <a:solidFill>
                <a:prstClr val="black"/>
              </a:solidFill>
              <a:effectLst/>
              <a:uLnTx/>
              <a:uFillTx/>
              <a:latin typeface="Trebuchet MS"/>
              <a:ea typeface="+mn-ea"/>
              <a:cs typeface="Trebuchet MS"/>
            </a:endParaRPr>
          </a:p>
          <a:p>
            <a:pPr marL="299085" marR="0" lvl="0" indent="-286385" algn="l" defTabSz="914400" rtl="0" eaLnBrk="1" fontAlgn="auto" latinLnBrk="0" hangingPunct="1">
              <a:lnSpc>
                <a:spcPct val="100000"/>
              </a:lnSpc>
              <a:spcBef>
                <a:spcPts val="484"/>
              </a:spcBef>
              <a:spcAft>
                <a:spcPts val="0"/>
              </a:spcAft>
              <a:buClrTx/>
              <a:buSzTx/>
              <a:buFont typeface="Wingdings"/>
              <a:buChar char=""/>
              <a:tabLst>
                <a:tab pos="299085" algn="l"/>
                <a:tab pos="299720" algn="l"/>
              </a:tabLst>
              <a:defRPr/>
            </a:pPr>
            <a:r>
              <a:rPr kumimoji="0" sz="2000" b="0" i="1" u="none" strike="noStrike" kern="1200" cap="none" spc="-55" normalizeH="0" baseline="0" noProof="0" dirty="0">
                <a:ln>
                  <a:noFill/>
                </a:ln>
                <a:solidFill>
                  <a:prstClr val="black"/>
                </a:solidFill>
                <a:effectLst/>
                <a:uLnTx/>
                <a:uFillTx/>
                <a:latin typeface="Trebuchet MS"/>
                <a:ea typeface="+mn-ea"/>
                <a:cs typeface="Trebuchet MS"/>
              </a:rPr>
              <a:t>Ho </a:t>
            </a:r>
            <a:r>
              <a:rPr kumimoji="0" sz="2000" b="0" i="1" u="none" strike="noStrike" kern="1200" cap="none" spc="-65" normalizeH="0" baseline="0" noProof="0" dirty="0">
                <a:ln>
                  <a:noFill/>
                </a:ln>
                <a:solidFill>
                  <a:prstClr val="black"/>
                </a:solidFill>
                <a:effectLst/>
                <a:uLnTx/>
                <a:uFillTx/>
                <a:latin typeface="Trebuchet MS"/>
                <a:ea typeface="+mn-ea"/>
                <a:cs typeface="Trebuchet MS"/>
              </a:rPr>
              <a:t>messo</a:t>
            </a:r>
            <a:r>
              <a:rPr kumimoji="0" sz="2000" b="0" i="1" u="none" strike="noStrike" kern="1200" cap="none" spc="-425" normalizeH="0" baseline="0" noProof="0" dirty="0">
                <a:ln>
                  <a:noFill/>
                </a:ln>
                <a:solidFill>
                  <a:prstClr val="black"/>
                </a:solidFill>
                <a:effectLst/>
                <a:uLnTx/>
                <a:uFillTx/>
                <a:latin typeface="Trebuchet MS"/>
                <a:ea typeface="+mn-ea"/>
                <a:cs typeface="Trebuchet MS"/>
              </a:rPr>
              <a:t> </a:t>
            </a:r>
            <a:r>
              <a:rPr kumimoji="0" sz="2000" b="0" i="1" u="none" strike="noStrike" kern="1200" cap="none" spc="-120" normalizeH="0" baseline="0" noProof="0" dirty="0">
                <a:ln>
                  <a:noFill/>
                </a:ln>
                <a:solidFill>
                  <a:prstClr val="black"/>
                </a:solidFill>
                <a:effectLst/>
                <a:uLnTx/>
                <a:uFillTx/>
                <a:latin typeface="Trebuchet MS"/>
                <a:ea typeface="+mn-ea"/>
                <a:cs typeface="Trebuchet MS"/>
              </a:rPr>
              <a:t>punti e </a:t>
            </a:r>
            <a:r>
              <a:rPr kumimoji="0" sz="2000" b="0" i="1" u="none" strike="noStrike" kern="1200" cap="none" spc="-65" normalizeH="0" baseline="0" noProof="0" dirty="0">
                <a:ln>
                  <a:noFill/>
                </a:ln>
                <a:solidFill>
                  <a:prstClr val="black"/>
                </a:solidFill>
                <a:effectLst/>
                <a:uLnTx/>
                <a:uFillTx/>
                <a:latin typeface="Trebuchet MS"/>
                <a:ea typeface="+mn-ea"/>
                <a:cs typeface="Trebuchet MS"/>
              </a:rPr>
              <a:t>virgole?</a:t>
            </a:r>
            <a:endParaRPr kumimoji="0" sz="2000" b="0" i="0" u="none" strike="noStrike" kern="1200" cap="none" spc="0" normalizeH="0" baseline="0" noProof="0" dirty="0">
              <a:ln>
                <a:noFill/>
              </a:ln>
              <a:solidFill>
                <a:prstClr val="black"/>
              </a:solidFill>
              <a:effectLst/>
              <a:uLnTx/>
              <a:uFillTx/>
              <a:latin typeface="Trebuchet MS"/>
              <a:ea typeface="+mn-ea"/>
              <a:cs typeface="Trebuchet MS"/>
            </a:endParaRPr>
          </a:p>
          <a:p>
            <a:pPr marL="299085" marR="0" lvl="0" indent="-286385" algn="l" defTabSz="914400" rtl="0" eaLnBrk="1" fontAlgn="auto" latinLnBrk="0" hangingPunct="1">
              <a:lnSpc>
                <a:spcPct val="100000"/>
              </a:lnSpc>
              <a:spcBef>
                <a:spcPts val="480"/>
              </a:spcBef>
              <a:spcAft>
                <a:spcPts val="0"/>
              </a:spcAft>
              <a:buClrTx/>
              <a:buSzTx/>
              <a:buFont typeface="Wingdings"/>
              <a:buChar char=""/>
              <a:tabLst>
                <a:tab pos="299085" algn="l"/>
                <a:tab pos="299720" algn="l"/>
              </a:tabLst>
              <a:defRPr/>
            </a:pPr>
            <a:r>
              <a:rPr kumimoji="0" sz="2000" b="0" i="1" u="none" strike="noStrike" kern="1200" cap="none" spc="-150" normalizeH="0" baseline="0" noProof="0" dirty="0">
                <a:ln>
                  <a:noFill/>
                </a:ln>
                <a:solidFill>
                  <a:prstClr val="black"/>
                </a:solidFill>
                <a:effectLst/>
                <a:uLnTx/>
                <a:uFillTx/>
                <a:latin typeface="Trebuchet MS"/>
                <a:ea typeface="+mn-ea"/>
                <a:cs typeface="Trebuchet MS"/>
              </a:rPr>
              <a:t>Le </a:t>
            </a:r>
            <a:r>
              <a:rPr kumimoji="0" sz="2000" b="0" i="1" u="none" strike="noStrike" kern="1200" cap="none" spc="-114" normalizeH="0" baseline="0" noProof="0" dirty="0">
                <a:ln>
                  <a:noFill/>
                </a:ln>
                <a:solidFill>
                  <a:prstClr val="black"/>
                </a:solidFill>
                <a:effectLst/>
                <a:uLnTx/>
                <a:uFillTx/>
                <a:latin typeface="Trebuchet MS"/>
                <a:ea typeface="+mn-ea"/>
                <a:cs typeface="Trebuchet MS"/>
              </a:rPr>
              <a:t>frasi </a:t>
            </a:r>
            <a:r>
              <a:rPr kumimoji="0" sz="2000" b="0" i="1" u="none" strike="noStrike" kern="1200" cap="none" spc="-50" normalizeH="0" baseline="0" noProof="0" dirty="0">
                <a:ln>
                  <a:noFill/>
                </a:ln>
                <a:solidFill>
                  <a:prstClr val="black"/>
                </a:solidFill>
                <a:effectLst/>
                <a:uLnTx/>
                <a:uFillTx/>
                <a:latin typeface="Trebuchet MS"/>
                <a:ea typeface="+mn-ea"/>
                <a:cs typeface="Trebuchet MS"/>
              </a:rPr>
              <a:t>sono</a:t>
            </a:r>
            <a:r>
              <a:rPr kumimoji="0" sz="2000" b="0" i="1" u="none" strike="noStrike" kern="1200" cap="none" spc="-275" normalizeH="0" baseline="0" noProof="0" dirty="0">
                <a:ln>
                  <a:noFill/>
                </a:ln>
                <a:solidFill>
                  <a:prstClr val="black"/>
                </a:solidFill>
                <a:effectLst/>
                <a:uLnTx/>
                <a:uFillTx/>
                <a:latin typeface="Trebuchet MS"/>
                <a:ea typeface="+mn-ea"/>
                <a:cs typeface="Trebuchet MS"/>
              </a:rPr>
              <a:t> </a:t>
            </a:r>
            <a:r>
              <a:rPr kumimoji="0" sz="2000" b="0" i="1" u="none" strike="noStrike" kern="1200" cap="none" spc="-100" normalizeH="0" baseline="0" noProof="0" dirty="0">
                <a:ln>
                  <a:noFill/>
                </a:ln>
                <a:solidFill>
                  <a:prstClr val="black"/>
                </a:solidFill>
                <a:effectLst/>
                <a:uLnTx/>
                <a:uFillTx/>
                <a:latin typeface="Trebuchet MS"/>
                <a:ea typeface="+mn-ea"/>
                <a:cs typeface="Trebuchet MS"/>
              </a:rPr>
              <a:t>corrette?</a:t>
            </a:r>
            <a:endParaRPr kumimoji="0" sz="2000" b="0" i="0" u="none" strike="noStrike" kern="1200" cap="none" spc="0" normalizeH="0" baseline="0" noProof="0" dirty="0">
              <a:ln>
                <a:noFill/>
              </a:ln>
              <a:solidFill>
                <a:prstClr val="black"/>
              </a:solidFill>
              <a:effectLst/>
              <a:uLnTx/>
              <a:uFillTx/>
              <a:latin typeface="Trebuchet MS"/>
              <a:ea typeface="+mn-ea"/>
              <a:cs typeface="Trebuchet MS"/>
            </a:endParaRPr>
          </a:p>
          <a:p>
            <a:pPr marL="299085" marR="115570" lvl="0" indent="-286385" algn="l" defTabSz="914400" rtl="0" eaLnBrk="1" fontAlgn="auto" latinLnBrk="0" hangingPunct="1">
              <a:lnSpc>
                <a:spcPct val="100000"/>
              </a:lnSpc>
              <a:spcBef>
                <a:spcPts val="480"/>
              </a:spcBef>
              <a:spcAft>
                <a:spcPts val="0"/>
              </a:spcAft>
              <a:buClrTx/>
              <a:buSzTx/>
              <a:buFont typeface="Wingdings"/>
              <a:buChar char=""/>
              <a:tabLst>
                <a:tab pos="299085" algn="l"/>
                <a:tab pos="299720" algn="l"/>
              </a:tabLst>
              <a:defRPr/>
            </a:pPr>
            <a:r>
              <a:rPr kumimoji="0" sz="2000" b="0" i="1" u="none" strike="noStrike" kern="1200" cap="none" spc="-105" normalizeH="0" baseline="0" noProof="0" dirty="0">
                <a:ln>
                  <a:noFill/>
                </a:ln>
                <a:solidFill>
                  <a:prstClr val="black"/>
                </a:solidFill>
                <a:effectLst/>
                <a:uLnTx/>
                <a:uFillTx/>
                <a:latin typeface="Trebuchet MS"/>
                <a:ea typeface="+mn-ea"/>
                <a:cs typeface="Trebuchet MS"/>
              </a:rPr>
              <a:t>Si </a:t>
            </a:r>
            <a:r>
              <a:rPr kumimoji="0" sz="2000" b="0" i="1" u="none" strike="noStrike" kern="1200" cap="none" spc="-95" normalizeH="0" baseline="0" noProof="0" dirty="0">
                <a:ln>
                  <a:noFill/>
                </a:ln>
                <a:solidFill>
                  <a:prstClr val="black"/>
                </a:solidFill>
                <a:effectLst/>
                <a:uLnTx/>
                <a:uFillTx/>
                <a:latin typeface="Trebuchet MS"/>
                <a:ea typeface="+mn-ea"/>
                <a:cs typeface="Trebuchet MS"/>
              </a:rPr>
              <a:t>capisce </a:t>
            </a:r>
            <a:r>
              <a:rPr kumimoji="0" sz="2000" b="0" i="1" u="none" strike="noStrike" kern="1200" cap="none" spc="-110" normalizeH="0" baseline="0" noProof="0" dirty="0">
                <a:ln>
                  <a:noFill/>
                </a:ln>
                <a:solidFill>
                  <a:prstClr val="black"/>
                </a:solidFill>
                <a:effectLst/>
                <a:uLnTx/>
                <a:uFillTx/>
                <a:latin typeface="Trebuchet MS"/>
                <a:ea typeface="+mn-ea"/>
                <a:cs typeface="Trebuchet MS"/>
              </a:rPr>
              <a:t>chi </a:t>
            </a:r>
            <a:r>
              <a:rPr kumimoji="0" sz="2000" b="0" i="1" u="none" strike="noStrike" kern="1200" cap="none" spc="-120" normalizeH="0" baseline="0" noProof="0" dirty="0">
                <a:ln>
                  <a:noFill/>
                </a:ln>
                <a:solidFill>
                  <a:prstClr val="black"/>
                </a:solidFill>
                <a:effectLst/>
                <a:uLnTx/>
                <a:uFillTx/>
                <a:latin typeface="Trebuchet MS"/>
                <a:ea typeface="+mn-ea"/>
                <a:cs typeface="Trebuchet MS"/>
              </a:rPr>
              <a:t>fa</a:t>
            </a:r>
            <a:r>
              <a:rPr kumimoji="0" sz="2000" b="0" i="1" u="none" strike="noStrike" kern="1200" cap="none" spc="-380" normalizeH="0" baseline="0" noProof="0" dirty="0">
                <a:ln>
                  <a:noFill/>
                </a:ln>
                <a:solidFill>
                  <a:prstClr val="black"/>
                </a:solidFill>
                <a:effectLst/>
                <a:uLnTx/>
                <a:uFillTx/>
                <a:latin typeface="Trebuchet MS"/>
                <a:ea typeface="+mn-ea"/>
                <a:cs typeface="Trebuchet MS"/>
              </a:rPr>
              <a:t> </a:t>
            </a:r>
            <a:r>
              <a:rPr kumimoji="0" sz="2000" b="0" i="1" u="none" strike="noStrike" kern="1200" cap="none" spc="-95" normalizeH="0" baseline="0" noProof="0" dirty="0">
                <a:ln>
                  <a:noFill/>
                </a:ln>
                <a:solidFill>
                  <a:prstClr val="black"/>
                </a:solidFill>
                <a:effectLst/>
                <a:uLnTx/>
                <a:uFillTx/>
                <a:latin typeface="Trebuchet MS"/>
                <a:ea typeface="+mn-ea"/>
                <a:cs typeface="Trebuchet MS"/>
              </a:rPr>
              <a:t>qualcosa,  </a:t>
            </a:r>
            <a:r>
              <a:rPr kumimoji="0" sz="2000" b="0" i="1" u="none" strike="noStrike" kern="1200" cap="none" spc="-150" normalizeH="0" baseline="0" noProof="0" dirty="0">
                <a:ln>
                  <a:noFill/>
                </a:ln>
                <a:solidFill>
                  <a:prstClr val="black"/>
                </a:solidFill>
                <a:effectLst/>
                <a:uLnTx/>
                <a:uFillTx/>
                <a:latin typeface="Arial"/>
                <a:ea typeface="+mn-ea"/>
                <a:cs typeface="Arial"/>
              </a:rPr>
              <a:t>cosa </a:t>
            </a:r>
            <a:r>
              <a:rPr kumimoji="0" sz="2000" b="0" i="1" u="none" strike="noStrike" kern="1200" cap="none" spc="-40" normalizeH="0" baseline="0" noProof="0" dirty="0">
                <a:ln>
                  <a:noFill/>
                </a:ln>
                <a:solidFill>
                  <a:prstClr val="black"/>
                </a:solidFill>
                <a:effectLst/>
                <a:uLnTx/>
                <a:uFillTx/>
                <a:latin typeface="Arial"/>
                <a:ea typeface="+mn-ea"/>
                <a:cs typeface="Arial"/>
              </a:rPr>
              <a:t>fa, </a:t>
            </a:r>
            <a:r>
              <a:rPr kumimoji="0" sz="2000" b="0" i="1" u="none" strike="noStrike" kern="1200" cap="none" spc="-114" normalizeH="0" baseline="0" noProof="0" dirty="0">
                <a:ln>
                  <a:noFill/>
                </a:ln>
                <a:solidFill>
                  <a:prstClr val="black"/>
                </a:solidFill>
                <a:effectLst/>
                <a:uLnTx/>
                <a:uFillTx/>
                <a:latin typeface="Arial"/>
                <a:ea typeface="+mn-ea"/>
                <a:cs typeface="Arial"/>
              </a:rPr>
              <a:t>dove</a:t>
            </a:r>
            <a:r>
              <a:rPr kumimoji="0" sz="2000" b="0" i="1" u="none" strike="noStrike" kern="1200" cap="none" spc="-190" normalizeH="0" baseline="0" noProof="0" dirty="0">
                <a:ln>
                  <a:noFill/>
                </a:ln>
                <a:solidFill>
                  <a:prstClr val="black"/>
                </a:solidFill>
                <a:effectLst/>
                <a:uLnTx/>
                <a:uFillTx/>
                <a:latin typeface="Arial"/>
                <a:ea typeface="+mn-ea"/>
                <a:cs typeface="Arial"/>
              </a:rPr>
              <a:t> </a:t>
            </a:r>
            <a:r>
              <a:rPr kumimoji="0" sz="2000" b="0" i="1" u="none" strike="noStrike" kern="1200" cap="none" spc="-405" normalizeH="0" baseline="0" noProof="0" dirty="0">
                <a:ln>
                  <a:noFill/>
                </a:ln>
                <a:solidFill>
                  <a:prstClr val="black"/>
                </a:solidFill>
                <a:effectLst/>
                <a:uLnTx/>
                <a:uFillTx/>
                <a:latin typeface="Arial"/>
                <a:ea typeface="+mn-ea"/>
                <a:cs typeface="Arial"/>
              </a:rPr>
              <a:t>…?</a:t>
            </a:r>
            <a:endParaRPr kumimoji="0" sz="2000" b="0" i="0" u="none" strike="noStrike" kern="1200" cap="none" spc="0" normalizeH="0" baseline="0" noProof="0" dirty="0">
              <a:ln>
                <a:noFill/>
              </a:ln>
              <a:solidFill>
                <a:prstClr val="black"/>
              </a:solidFill>
              <a:effectLst/>
              <a:uLnTx/>
              <a:uFillTx/>
              <a:latin typeface="Arial"/>
              <a:ea typeface="+mn-ea"/>
              <a:cs typeface="Arial"/>
            </a:endParaRPr>
          </a:p>
        </p:txBody>
      </p:sp>
      <p:sp>
        <p:nvSpPr>
          <p:cNvPr id="4" name="object 4"/>
          <p:cNvSpPr txBox="1"/>
          <p:nvPr/>
        </p:nvSpPr>
        <p:spPr>
          <a:xfrm>
            <a:off x="2502510" y="1176605"/>
            <a:ext cx="6030595" cy="39179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3901440" algn="l"/>
                <a:tab pos="4763770" algn="l"/>
              </a:tabLst>
              <a:defRPr/>
            </a:pPr>
            <a:r>
              <a:rPr kumimoji="0" sz="2400" b="1" i="0" u="heavy" strike="noStrike" kern="1200" cap="none" spc="-165" normalizeH="0" baseline="0" noProof="0" dirty="0">
                <a:ln>
                  <a:noFill/>
                </a:ln>
                <a:solidFill>
                  <a:prstClr val="black"/>
                </a:solidFill>
                <a:effectLst/>
                <a:uLnTx/>
                <a:uFill>
                  <a:solidFill>
                    <a:srgbClr val="000000"/>
                  </a:solidFill>
                </a:uFill>
                <a:latin typeface="Arial"/>
                <a:ea typeface="+mn-ea"/>
                <a:cs typeface="Arial"/>
              </a:rPr>
              <a:t>Ti</a:t>
            </a:r>
            <a:r>
              <a:rPr kumimoji="0" sz="2400" b="1" i="0" u="heavy" strike="noStrike" kern="1200" cap="none" spc="-229" normalizeH="0" baseline="0" noProof="0" dirty="0">
                <a:ln>
                  <a:noFill/>
                </a:ln>
                <a:solidFill>
                  <a:prstClr val="black"/>
                </a:solidFill>
                <a:effectLst/>
                <a:uLnTx/>
                <a:uFill>
                  <a:solidFill>
                    <a:srgbClr val="000000"/>
                  </a:solidFill>
                </a:uFill>
                <a:latin typeface="Arial"/>
                <a:ea typeface="+mn-ea"/>
                <a:cs typeface="Arial"/>
              </a:rPr>
              <a:t>p</a:t>
            </a:r>
            <a:r>
              <a:rPr kumimoji="0" sz="2400" b="1" i="0" u="heavy" strike="noStrike" kern="1200" cap="none" spc="-175" normalizeH="0" baseline="0" noProof="0" dirty="0">
                <a:ln>
                  <a:noFill/>
                </a:ln>
                <a:solidFill>
                  <a:prstClr val="black"/>
                </a:solidFill>
                <a:effectLst/>
                <a:uLnTx/>
                <a:uFill>
                  <a:solidFill>
                    <a:srgbClr val="000000"/>
                  </a:solidFill>
                </a:uFill>
                <a:latin typeface="Arial"/>
                <a:ea typeface="+mn-ea"/>
                <a:cs typeface="Arial"/>
              </a:rPr>
              <a:t>o</a:t>
            </a:r>
            <a:r>
              <a:rPr kumimoji="0" sz="2400" b="1" i="0" u="heavy" strike="noStrike" kern="1200" cap="none" spc="-150" normalizeH="0" baseline="0" noProof="0" dirty="0">
                <a:ln>
                  <a:noFill/>
                </a:ln>
                <a:solidFill>
                  <a:prstClr val="black"/>
                </a:solidFill>
                <a:effectLst/>
                <a:uLnTx/>
                <a:uFill>
                  <a:solidFill>
                    <a:srgbClr val="000000"/>
                  </a:solidFill>
                </a:uFill>
                <a:latin typeface="Arial"/>
                <a:ea typeface="+mn-ea"/>
                <a:cs typeface="Arial"/>
              </a:rPr>
              <a:t> </a:t>
            </a:r>
            <a:r>
              <a:rPr kumimoji="0" sz="2400" b="1" i="0" u="heavy" strike="noStrike" kern="1200" cap="none" spc="-180" normalizeH="0" baseline="0" noProof="0" dirty="0">
                <a:ln>
                  <a:noFill/>
                </a:ln>
                <a:solidFill>
                  <a:prstClr val="black"/>
                </a:solidFill>
                <a:effectLst/>
                <a:uLnTx/>
                <a:uFill>
                  <a:solidFill>
                    <a:srgbClr val="000000"/>
                  </a:solidFill>
                </a:uFill>
                <a:latin typeface="Arial"/>
                <a:ea typeface="+mn-ea"/>
                <a:cs typeface="Arial"/>
              </a:rPr>
              <a:t>d</a:t>
            </a:r>
            <a:r>
              <a:rPr kumimoji="0" sz="2400" b="1" i="0" u="heavy" strike="noStrike" kern="1200" cap="none" spc="-80" normalizeH="0" baseline="0" noProof="0" dirty="0">
                <a:ln>
                  <a:noFill/>
                </a:ln>
                <a:solidFill>
                  <a:prstClr val="black"/>
                </a:solidFill>
                <a:effectLst/>
                <a:uLnTx/>
                <a:uFill>
                  <a:solidFill>
                    <a:srgbClr val="000000"/>
                  </a:solidFill>
                </a:uFill>
                <a:latin typeface="Arial"/>
                <a:ea typeface="+mn-ea"/>
                <a:cs typeface="Arial"/>
              </a:rPr>
              <a:t>i</a:t>
            </a:r>
            <a:r>
              <a:rPr kumimoji="0" sz="2400" b="1" i="0" u="heavy" strike="noStrike" kern="1200" cap="none" spc="-135" normalizeH="0" baseline="0" noProof="0" dirty="0">
                <a:ln>
                  <a:noFill/>
                </a:ln>
                <a:solidFill>
                  <a:prstClr val="black"/>
                </a:solidFill>
                <a:effectLst/>
                <a:uLnTx/>
                <a:uFill>
                  <a:solidFill>
                    <a:srgbClr val="000000"/>
                  </a:solidFill>
                </a:uFill>
                <a:latin typeface="Arial"/>
                <a:ea typeface="+mn-ea"/>
                <a:cs typeface="Arial"/>
              </a:rPr>
              <a:t> </a:t>
            </a:r>
            <a:r>
              <a:rPr kumimoji="0" sz="2400" b="1" i="0" u="heavy" strike="noStrike" kern="1200" cap="none" spc="-110" normalizeH="0" baseline="0" noProof="0" dirty="0">
                <a:ln>
                  <a:noFill/>
                </a:ln>
                <a:solidFill>
                  <a:prstClr val="black"/>
                </a:solidFill>
                <a:effectLst/>
                <a:uLnTx/>
                <a:uFill>
                  <a:solidFill>
                    <a:srgbClr val="000000"/>
                  </a:solidFill>
                </a:uFill>
                <a:latin typeface="Arial"/>
                <a:ea typeface="+mn-ea"/>
                <a:cs typeface="Arial"/>
              </a:rPr>
              <a:t>err</a:t>
            </a:r>
            <a:r>
              <a:rPr kumimoji="0" sz="2400" b="1" i="0" u="heavy" strike="noStrike" kern="1200" cap="none" spc="-160" normalizeH="0" baseline="0" noProof="0" dirty="0">
                <a:ln>
                  <a:noFill/>
                </a:ln>
                <a:solidFill>
                  <a:prstClr val="black"/>
                </a:solidFill>
                <a:effectLst/>
                <a:uLnTx/>
                <a:uFill>
                  <a:solidFill>
                    <a:srgbClr val="000000"/>
                  </a:solidFill>
                </a:uFill>
                <a:latin typeface="Arial"/>
                <a:ea typeface="+mn-ea"/>
                <a:cs typeface="Arial"/>
              </a:rPr>
              <a:t>o</a:t>
            </a:r>
            <a:r>
              <a:rPr kumimoji="0" sz="2400" b="1" i="0" u="heavy" strike="noStrike" kern="1200" cap="none" spc="-125" normalizeH="0" baseline="0" noProof="0" dirty="0">
                <a:ln>
                  <a:noFill/>
                </a:ln>
                <a:solidFill>
                  <a:prstClr val="black"/>
                </a:solidFill>
                <a:effectLst/>
                <a:uLnTx/>
                <a:uFill>
                  <a:solidFill>
                    <a:srgbClr val="000000"/>
                  </a:solidFill>
                </a:uFill>
                <a:latin typeface="Arial"/>
                <a:ea typeface="+mn-ea"/>
                <a:cs typeface="Arial"/>
              </a:rPr>
              <a:t>r</a:t>
            </a:r>
            <a:r>
              <a:rPr kumimoji="0" sz="2400" b="1" i="0" u="heavy" strike="noStrike" kern="1200" cap="none" spc="-130" normalizeH="0" baseline="0" noProof="0" dirty="0">
                <a:ln>
                  <a:noFill/>
                </a:ln>
                <a:solidFill>
                  <a:prstClr val="black"/>
                </a:solidFill>
                <a:effectLst/>
                <a:uLnTx/>
                <a:uFill>
                  <a:solidFill>
                    <a:srgbClr val="000000"/>
                  </a:solidFill>
                </a:uFill>
                <a:latin typeface="Arial"/>
                <a:ea typeface="+mn-ea"/>
                <a:cs typeface="Arial"/>
              </a:rPr>
              <a:t>e</a:t>
            </a:r>
            <a:r>
              <a:rPr kumimoji="0" sz="2400" b="1" i="0" u="none" strike="noStrike" kern="1200" cap="none" spc="0" normalizeH="0" baseline="0" noProof="0" dirty="0">
                <a:ln>
                  <a:noFill/>
                </a:ln>
                <a:solidFill>
                  <a:prstClr val="black"/>
                </a:solidFill>
                <a:effectLst/>
                <a:uLnTx/>
                <a:uFillTx/>
                <a:latin typeface="Arial"/>
                <a:ea typeface="+mn-ea"/>
                <a:cs typeface="Arial"/>
              </a:rPr>
              <a:t>	</a:t>
            </a:r>
            <a:r>
              <a:rPr kumimoji="0" sz="2400" b="1" i="0" u="heavy" strike="noStrike" kern="1200" cap="none" spc="-250" normalizeH="0" baseline="0" noProof="0" dirty="0">
                <a:ln>
                  <a:noFill/>
                </a:ln>
                <a:solidFill>
                  <a:prstClr val="black"/>
                </a:solidFill>
                <a:effectLst/>
                <a:uLnTx/>
                <a:uFill>
                  <a:solidFill>
                    <a:srgbClr val="000000"/>
                  </a:solidFill>
                </a:uFill>
                <a:latin typeface="Arial"/>
                <a:ea typeface="+mn-ea"/>
                <a:cs typeface="Arial"/>
              </a:rPr>
              <a:t>Co</a:t>
            </a:r>
            <a:r>
              <a:rPr kumimoji="0" sz="2400" b="1" i="0" u="heavy" strike="noStrike" kern="1200" cap="none" spc="-330" normalizeH="0" baseline="0" noProof="0" dirty="0">
                <a:ln>
                  <a:noFill/>
                </a:ln>
                <a:solidFill>
                  <a:prstClr val="black"/>
                </a:solidFill>
                <a:effectLst/>
                <a:uLnTx/>
                <a:uFill>
                  <a:solidFill>
                    <a:srgbClr val="000000"/>
                  </a:solidFill>
                </a:uFill>
                <a:latin typeface="Arial"/>
                <a:ea typeface="+mn-ea"/>
                <a:cs typeface="Arial"/>
              </a:rPr>
              <a:t>m</a:t>
            </a:r>
            <a:r>
              <a:rPr kumimoji="0" sz="2400" b="1" i="0" u="heavy" strike="noStrike" kern="1200" cap="none" spc="-130" normalizeH="0" baseline="0" noProof="0" dirty="0">
                <a:ln>
                  <a:noFill/>
                </a:ln>
                <a:solidFill>
                  <a:prstClr val="black"/>
                </a:solidFill>
                <a:effectLst/>
                <a:uLnTx/>
                <a:uFill>
                  <a:solidFill>
                    <a:srgbClr val="000000"/>
                  </a:solidFill>
                </a:uFill>
                <a:latin typeface="Arial"/>
                <a:ea typeface="+mn-ea"/>
                <a:cs typeface="Arial"/>
              </a:rPr>
              <a:t>e</a:t>
            </a:r>
            <a:r>
              <a:rPr kumimoji="0" sz="2400" b="1" i="0" u="heavy" strike="noStrike" kern="1200" cap="none" spc="0" normalizeH="0" baseline="0" noProof="0" dirty="0">
                <a:ln>
                  <a:noFill/>
                </a:ln>
                <a:solidFill>
                  <a:prstClr val="black"/>
                </a:solidFill>
                <a:effectLst/>
                <a:uLnTx/>
                <a:uFill>
                  <a:solidFill>
                    <a:srgbClr val="000000"/>
                  </a:solidFill>
                </a:uFill>
                <a:latin typeface="Arial"/>
                <a:ea typeface="+mn-ea"/>
                <a:cs typeface="Arial"/>
              </a:rPr>
              <a:t>	</a:t>
            </a:r>
            <a:r>
              <a:rPr kumimoji="0" sz="2400" b="1" i="0" u="heavy" strike="noStrike" kern="1200" cap="none" spc="-345" normalizeH="0" baseline="0" noProof="0" dirty="0">
                <a:ln>
                  <a:noFill/>
                </a:ln>
                <a:solidFill>
                  <a:prstClr val="black"/>
                </a:solidFill>
                <a:effectLst/>
                <a:uLnTx/>
                <a:uFill>
                  <a:solidFill>
                    <a:srgbClr val="000000"/>
                  </a:solidFill>
                </a:uFill>
                <a:latin typeface="Arial"/>
                <a:ea typeface="+mn-ea"/>
                <a:cs typeface="Arial"/>
              </a:rPr>
              <a:t>c</a:t>
            </a:r>
            <a:r>
              <a:rPr kumimoji="0" sz="2400" b="1" i="0" u="heavy" strike="noStrike" kern="1200" cap="none" spc="-125" normalizeH="0" baseline="0" noProof="0" dirty="0">
                <a:ln>
                  <a:noFill/>
                </a:ln>
                <a:solidFill>
                  <a:prstClr val="black"/>
                </a:solidFill>
                <a:effectLst/>
                <a:uLnTx/>
                <a:uFill>
                  <a:solidFill>
                    <a:srgbClr val="000000"/>
                  </a:solidFill>
                </a:uFill>
                <a:latin typeface="Arial"/>
                <a:ea typeface="+mn-ea"/>
                <a:cs typeface="Arial"/>
              </a:rPr>
              <a:t>or</a:t>
            </a:r>
            <a:r>
              <a:rPr kumimoji="0" sz="2400" b="1" i="0" u="heavy" strike="noStrike" kern="1200" cap="none" spc="-120" normalizeH="0" baseline="0" noProof="0" dirty="0">
                <a:ln>
                  <a:noFill/>
                </a:ln>
                <a:solidFill>
                  <a:prstClr val="black"/>
                </a:solidFill>
                <a:effectLst/>
                <a:uLnTx/>
                <a:uFill>
                  <a:solidFill>
                    <a:srgbClr val="000000"/>
                  </a:solidFill>
                </a:uFill>
                <a:latin typeface="Arial"/>
                <a:ea typeface="+mn-ea"/>
                <a:cs typeface="Arial"/>
              </a:rPr>
              <a:t>r</a:t>
            </a:r>
            <a:r>
              <a:rPr kumimoji="0" sz="2400" b="1" i="0" u="heavy" strike="noStrike" kern="1200" cap="none" spc="-225" normalizeH="0" baseline="0" noProof="0" dirty="0">
                <a:ln>
                  <a:noFill/>
                </a:ln>
                <a:solidFill>
                  <a:prstClr val="black"/>
                </a:solidFill>
                <a:effectLst/>
                <a:uLnTx/>
                <a:uFill>
                  <a:solidFill>
                    <a:srgbClr val="000000"/>
                  </a:solidFill>
                </a:uFill>
                <a:latin typeface="Arial"/>
                <a:ea typeface="+mn-ea"/>
                <a:cs typeface="Arial"/>
              </a:rPr>
              <a:t>e</a:t>
            </a:r>
            <a:r>
              <a:rPr kumimoji="0" sz="2400" b="1" i="0" u="heavy" strike="noStrike" kern="1200" cap="none" spc="-215" normalizeH="0" baseline="0" noProof="0" dirty="0">
                <a:ln>
                  <a:noFill/>
                </a:ln>
                <a:solidFill>
                  <a:prstClr val="black"/>
                </a:solidFill>
                <a:effectLst/>
                <a:uLnTx/>
                <a:uFill>
                  <a:solidFill>
                    <a:srgbClr val="000000"/>
                  </a:solidFill>
                </a:uFill>
                <a:latin typeface="Arial"/>
                <a:ea typeface="+mn-ea"/>
                <a:cs typeface="Arial"/>
              </a:rPr>
              <a:t>g</a:t>
            </a:r>
            <a:r>
              <a:rPr kumimoji="0" sz="2400" b="1" i="0" u="heavy" strike="noStrike" kern="1200" cap="none" spc="-355" normalizeH="0" baseline="0" noProof="0" dirty="0">
                <a:ln>
                  <a:noFill/>
                </a:ln>
                <a:solidFill>
                  <a:prstClr val="black"/>
                </a:solidFill>
                <a:effectLst/>
                <a:uLnTx/>
                <a:uFill>
                  <a:solidFill>
                    <a:srgbClr val="000000"/>
                  </a:solidFill>
                </a:uFill>
                <a:latin typeface="Arial"/>
                <a:ea typeface="+mn-ea"/>
                <a:cs typeface="Arial"/>
              </a:rPr>
              <a:t>g</a:t>
            </a:r>
            <a:r>
              <a:rPr kumimoji="0" sz="2400" b="1" i="0" u="heavy" strike="noStrike" kern="1200" cap="none" spc="-265" normalizeH="0" baseline="0" noProof="0" dirty="0">
                <a:ln>
                  <a:noFill/>
                </a:ln>
                <a:solidFill>
                  <a:prstClr val="black"/>
                </a:solidFill>
                <a:effectLst/>
                <a:uLnTx/>
                <a:uFill>
                  <a:solidFill>
                    <a:srgbClr val="000000"/>
                  </a:solidFill>
                </a:uFill>
                <a:latin typeface="Arial"/>
                <a:ea typeface="+mn-ea"/>
                <a:cs typeface="Arial"/>
              </a:rPr>
              <a:t>o?</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6463665" y="2006346"/>
            <a:ext cx="2792730" cy="1236877"/>
          </a:xfrm>
          <a:prstGeom prst="rect">
            <a:avLst/>
          </a:prstGeom>
        </p:spPr>
        <p:txBody>
          <a:bodyPr vert="horz" wrap="square" lIns="0" tIns="13335" rIns="0" bIns="0" rtlCol="0">
            <a:spAutoFit/>
          </a:bodyPr>
          <a:lstStyle/>
          <a:p>
            <a:pPr marL="355600" marR="0" lvl="0" indent="-342900" algn="l" defTabSz="914400" rtl="0" eaLnBrk="1" fontAlgn="auto" latinLnBrk="0" hangingPunct="1">
              <a:lnSpc>
                <a:spcPct val="100000"/>
              </a:lnSpc>
              <a:spcBef>
                <a:spcPts val="105"/>
              </a:spcBef>
              <a:spcAft>
                <a:spcPts val="0"/>
              </a:spcAft>
              <a:buClrTx/>
              <a:buSzTx/>
              <a:buFontTx/>
              <a:buChar char="•"/>
              <a:tabLst>
                <a:tab pos="354965" algn="l"/>
                <a:tab pos="355600" algn="l"/>
              </a:tabLst>
              <a:defRPr/>
            </a:pPr>
            <a:r>
              <a:rPr kumimoji="0" sz="2300" b="0" i="0" u="none" strike="noStrike" kern="1200" cap="none" spc="-65" normalizeH="0" baseline="0" noProof="0" dirty="0">
                <a:ln>
                  <a:noFill/>
                </a:ln>
                <a:solidFill>
                  <a:prstClr val="black"/>
                </a:solidFill>
                <a:effectLst/>
                <a:uLnTx/>
                <a:uFillTx/>
                <a:latin typeface="Arial"/>
                <a:ea typeface="+mn-ea"/>
                <a:cs typeface="Arial"/>
              </a:rPr>
              <a:t>Controllo </a:t>
            </a:r>
            <a:r>
              <a:rPr kumimoji="0" sz="2300" b="0" i="0" u="none" strike="noStrike" kern="1200" cap="none" spc="-135" normalizeH="0" baseline="0" noProof="0" dirty="0">
                <a:ln>
                  <a:noFill/>
                </a:ln>
                <a:solidFill>
                  <a:prstClr val="black"/>
                </a:solidFill>
                <a:effectLst/>
                <a:uLnTx/>
                <a:uFillTx/>
                <a:latin typeface="Arial"/>
                <a:ea typeface="+mn-ea"/>
                <a:cs typeface="Arial"/>
              </a:rPr>
              <a:t>e</a:t>
            </a:r>
            <a:r>
              <a:rPr kumimoji="0" sz="2300" b="0" i="0" u="none" strike="noStrike" kern="1200" cap="none" spc="-280" normalizeH="0" baseline="0" noProof="0" dirty="0">
                <a:ln>
                  <a:noFill/>
                </a:ln>
                <a:solidFill>
                  <a:prstClr val="black"/>
                </a:solidFill>
                <a:effectLst/>
                <a:uLnTx/>
                <a:uFillTx/>
                <a:latin typeface="Arial"/>
                <a:ea typeface="+mn-ea"/>
                <a:cs typeface="Arial"/>
              </a:rPr>
              <a:t> </a:t>
            </a:r>
            <a:r>
              <a:rPr kumimoji="0" sz="2300" b="0" i="0" u="none" strike="noStrike" kern="1200" cap="none" spc="-105" normalizeH="0" baseline="0" noProof="0" dirty="0">
                <a:ln>
                  <a:noFill/>
                </a:ln>
                <a:solidFill>
                  <a:prstClr val="black"/>
                </a:solidFill>
                <a:effectLst/>
                <a:uLnTx/>
                <a:uFillTx/>
                <a:latin typeface="Arial"/>
                <a:ea typeface="+mn-ea"/>
                <a:cs typeface="Arial"/>
              </a:rPr>
              <a:t>correggo</a:t>
            </a:r>
            <a:endParaRPr kumimoji="0" sz="23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 typeface="Arial"/>
              <a:buChar char="•"/>
              <a:tabLst/>
              <a:defRPr/>
            </a:pPr>
            <a:endParaRPr kumimoji="0" sz="3350" b="0" i="0" u="none" strike="noStrike" kern="1200" cap="none" spc="0" normalizeH="0" baseline="0" noProof="0">
              <a:ln>
                <a:noFill/>
              </a:ln>
              <a:solidFill>
                <a:prstClr val="black"/>
              </a:solidFill>
              <a:effectLst/>
              <a:uLnTx/>
              <a:uFillTx/>
              <a:latin typeface="Times New Roman"/>
              <a:ea typeface="+mn-ea"/>
              <a:cs typeface="Times New Roman"/>
            </a:endParaRPr>
          </a:p>
          <a:p>
            <a:pPr marL="355600" marR="0" lvl="0" indent="-342900" algn="l" defTabSz="914400" rtl="0" eaLnBrk="1" fontAlgn="auto" latinLnBrk="0" hangingPunct="1">
              <a:lnSpc>
                <a:spcPct val="100000"/>
              </a:lnSpc>
              <a:spcBef>
                <a:spcPts val="0"/>
              </a:spcBef>
              <a:spcAft>
                <a:spcPts val="0"/>
              </a:spcAft>
              <a:buClrTx/>
              <a:buSzTx/>
              <a:buFontTx/>
              <a:buChar char="•"/>
              <a:tabLst>
                <a:tab pos="354965" algn="l"/>
                <a:tab pos="355600" algn="l"/>
              </a:tabLst>
              <a:defRPr/>
            </a:pPr>
            <a:r>
              <a:rPr kumimoji="0" sz="2300" b="0" i="0" u="none" strike="noStrike" kern="1200" cap="none" spc="-65" normalizeH="0" baseline="0" noProof="0" dirty="0">
                <a:ln>
                  <a:noFill/>
                </a:ln>
                <a:solidFill>
                  <a:prstClr val="black"/>
                </a:solidFill>
                <a:effectLst/>
                <a:uLnTx/>
                <a:uFillTx/>
                <a:latin typeface="Arial"/>
                <a:ea typeface="+mn-ea"/>
                <a:cs typeface="Arial"/>
              </a:rPr>
              <a:t>Controllo </a:t>
            </a:r>
            <a:r>
              <a:rPr kumimoji="0" sz="2300" b="0" i="0" u="none" strike="noStrike" kern="1200" cap="none" spc="-135" normalizeH="0" baseline="0" noProof="0" dirty="0">
                <a:ln>
                  <a:noFill/>
                </a:ln>
                <a:solidFill>
                  <a:prstClr val="black"/>
                </a:solidFill>
                <a:effectLst/>
                <a:uLnTx/>
                <a:uFillTx/>
                <a:latin typeface="Arial"/>
                <a:ea typeface="+mn-ea"/>
                <a:cs typeface="Arial"/>
              </a:rPr>
              <a:t>e</a:t>
            </a:r>
            <a:r>
              <a:rPr kumimoji="0" sz="2300" b="0" i="0" u="none" strike="noStrike" kern="1200" cap="none" spc="-280" normalizeH="0" baseline="0" noProof="0" dirty="0">
                <a:ln>
                  <a:noFill/>
                </a:ln>
                <a:solidFill>
                  <a:prstClr val="black"/>
                </a:solidFill>
                <a:effectLst/>
                <a:uLnTx/>
                <a:uFillTx/>
                <a:latin typeface="Arial"/>
                <a:ea typeface="+mn-ea"/>
                <a:cs typeface="Arial"/>
              </a:rPr>
              <a:t> </a:t>
            </a:r>
            <a:r>
              <a:rPr kumimoji="0" sz="2300" b="0" i="0" u="none" strike="noStrike" kern="1200" cap="none" spc="-105" normalizeH="0" baseline="0" noProof="0" dirty="0">
                <a:ln>
                  <a:noFill/>
                </a:ln>
                <a:solidFill>
                  <a:prstClr val="black"/>
                </a:solidFill>
                <a:effectLst/>
                <a:uLnTx/>
                <a:uFillTx/>
                <a:latin typeface="Arial"/>
                <a:ea typeface="+mn-ea"/>
                <a:cs typeface="Arial"/>
              </a:rPr>
              <a:t>correggo</a:t>
            </a:r>
            <a:endParaRPr kumimoji="0" sz="23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txBox="1"/>
          <p:nvPr/>
        </p:nvSpPr>
        <p:spPr>
          <a:xfrm>
            <a:off x="6463665" y="3619348"/>
            <a:ext cx="2908300" cy="1989455"/>
          </a:xfrm>
          <a:prstGeom prst="rect">
            <a:avLst/>
          </a:prstGeom>
        </p:spPr>
        <p:txBody>
          <a:bodyPr vert="horz" wrap="square" lIns="0" tIns="82550" rIns="0" bIns="0" rtlCol="0">
            <a:spAutoFit/>
          </a:bodyPr>
          <a:lstStyle/>
          <a:p>
            <a:pPr marL="355600" marR="0" lvl="0" indent="-342900" algn="l" defTabSz="914400" rtl="0" eaLnBrk="1" fontAlgn="auto" latinLnBrk="0" hangingPunct="1">
              <a:lnSpc>
                <a:spcPct val="100000"/>
              </a:lnSpc>
              <a:spcBef>
                <a:spcPts val="650"/>
              </a:spcBef>
              <a:spcAft>
                <a:spcPts val="0"/>
              </a:spcAft>
              <a:buClrTx/>
              <a:buSzTx/>
              <a:buFontTx/>
              <a:buChar char="•"/>
              <a:tabLst>
                <a:tab pos="354965" algn="l"/>
                <a:tab pos="355600" algn="l"/>
              </a:tabLst>
              <a:defRPr/>
            </a:pPr>
            <a:r>
              <a:rPr kumimoji="0" sz="2300" b="0" i="0" u="none" strike="noStrike" kern="1200" cap="none" spc="-140" normalizeH="0" baseline="0" noProof="0" dirty="0">
                <a:ln>
                  <a:noFill/>
                </a:ln>
                <a:solidFill>
                  <a:prstClr val="black"/>
                </a:solidFill>
                <a:effectLst/>
                <a:uLnTx/>
                <a:uFillTx/>
                <a:latin typeface="Arial"/>
                <a:ea typeface="+mn-ea"/>
                <a:cs typeface="Arial"/>
              </a:rPr>
              <a:t>Rileggo </a:t>
            </a:r>
            <a:r>
              <a:rPr kumimoji="0" sz="2300" b="0" i="0" u="none" strike="noStrike" kern="1200" cap="none" spc="15" normalizeH="0" baseline="0" noProof="0" dirty="0">
                <a:ln>
                  <a:noFill/>
                </a:ln>
                <a:solidFill>
                  <a:prstClr val="black"/>
                </a:solidFill>
                <a:effectLst/>
                <a:uLnTx/>
                <a:uFillTx/>
                <a:latin typeface="Arial"/>
                <a:ea typeface="+mn-ea"/>
                <a:cs typeface="Arial"/>
              </a:rPr>
              <a:t>il</a:t>
            </a:r>
            <a:r>
              <a:rPr kumimoji="0" sz="2300" b="0" i="0" u="none" strike="noStrike" kern="1200" cap="none" spc="-135" normalizeH="0" baseline="0" noProof="0" dirty="0">
                <a:ln>
                  <a:noFill/>
                </a:ln>
                <a:solidFill>
                  <a:prstClr val="black"/>
                </a:solidFill>
                <a:effectLst/>
                <a:uLnTx/>
                <a:uFillTx/>
                <a:latin typeface="Arial"/>
                <a:ea typeface="+mn-ea"/>
                <a:cs typeface="Arial"/>
              </a:rPr>
              <a:t> </a:t>
            </a:r>
            <a:r>
              <a:rPr kumimoji="0" sz="2300" b="0" i="0" u="none" strike="noStrike" kern="1200" cap="none" spc="20" normalizeH="0" baseline="0" noProof="0" dirty="0">
                <a:ln>
                  <a:noFill/>
                </a:ln>
                <a:solidFill>
                  <a:prstClr val="black"/>
                </a:solidFill>
                <a:effectLst/>
                <a:uLnTx/>
                <a:uFillTx/>
                <a:latin typeface="Arial"/>
                <a:ea typeface="+mn-ea"/>
                <a:cs typeface="Arial"/>
              </a:rPr>
              <a:t>titolo</a:t>
            </a:r>
            <a:endParaRPr kumimoji="0" sz="2300" b="0" i="0" u="none" strike="noStrike" kern="1200" cap="none" spc="0" normalizeH="0" baseline="0" noProof="0">
              <a:ln>
                <a:noFill/>
              </a:ln>
              <a:solidFill>
                <a:prstClr val="black"/>
              </a:solidFill>
              <a:effectLst/>
              <a:uLnTx/>
              <a:uFillTx/>
              <a:latin typeface="Arial"/>
              <a:ea typeface="+mn-ea"/>
              <a:cs typeface="Arial"/>
            </a:endParaRPr>
          </a:p>
          <a:p>
            <a:pPr marL="355600" marR="5080" lvl="0" indent="-342900" algn="l" defTabSz="914400" rtl="0" eaLnBrk="1" fontAlgn="auto" latinLnBrk="0" hangingPunct="1">
              <a:lnSpc>
                <a:spcPct val="100000"/>
              </a:lnSpc>
              <a:spcBef>
                <a:spcPts val="555"/>
              </a:spcBef>
              <a:spcAft>
                <a:spcPts val="0"/>
              </a:spcAft>
              <a:buClrTx/>
              <a:buSzTx/>
              <a:buFontTx/>
              <a:buChar char="•"/>
              <a:tabLst>
                <a:tab pos="354965" algn="l"/>
                <a:tab pos="355600" algn="l"/>
              </a:tabLst>
              <a:defRPr/>
            </a:pPr>
            <a:r>
              <a:rPr kumimoji="0" sz="2300" b="0" i="0" u="none" strike="noStrike" kern="1200" cap="none" spc="-140" normalizeH="0" baseline="0" noProof="0" dirty="0">
                <a:ln>
                  <a:noFill/>
                </a:ln>
                <a:solidFill>
                  <a:prstClr val="black"/>
                </a:solidFill>
                <a:effectLst/>
                <a:uLnTx/>
                <a:uFillTx/>
                <a:latin typeface="Arial"/>
                <a:ea typeface="+mn-ea"/>
                <a:cs typeface="Arial"/>
              </a:rPr>
              <a:t>Rileggo </a:t>
            </a:r>
            <a:r>
              <a:rPr kumimoji="0" sz="2300" b="0" i="0" u="none" strike="noStrike" kern="1200" cap="none" spc="-55" normalizeH="0" baseline="0" noProof="0" dirty="0">
                <a:ln>
                  <a:noFill/>
                </a:ln>
                <a:solidFill>
                  <a:prstClr val="black"/>
                </a:solidFill>
                <a:effectLst/>
                <a:uLnTx/>
                <a:uFillTx/>
                <a:latin typeface="Arial"/>
                <a:ea typeface="+mn-ea"/>
                <a:cs typeface="Arial"/>
              </a:rPr>
              <a:t>quello </a:t>
            </a:r>
            <a:r>
              <a:rPr kumimoji="0" sz="2300" b="0" i="0" u="none" strike="noStrike" kern="1200" cap="none" spc="-130" normalizeH="0" baseline="0" noProof="0" dirty="0">
                <a:ln>
                  <a:noFill/>
                </a:ln>
                <a:solidFill>
                  <a:prstClr val="black"/>
                </a:solidFill>
                <a:effectLst/>
                <a:uLnTx/>
                <a:uFillTx/>
                <a:latin typeface="Arial"/>
                <a:ea typeface="+mn-ea"/>
                <a:cs typeface="Arial"/>
              </a:rPr>
              <a:t>che</a:t>
            </a:r>
            <a:r>
              <a:rPr kumimoji="0" sz="2300" b="0" i="0" u="none" strike="noStrike" kern="1200" cap="none" spc="-220" normalizeH="0" baseline="0" noProof="0" dirty="0">
                <a:ln>
                  <a:noFill/>
                </a:ln>
                <a:solidFill>
                  <a:prstClr val="black"/>
                </a:solidFill>
                <a:effectLst/>
                <a:uLnTx/>
                <a:uFillTx/>
                <a:latin typeface="Arial"/>
                <a:ea typeface="+mn-ea"/>
                <a:cs typeface="Arial"/>
              </a:rPr>
              <a:t> </a:t>
            </a:r>
            <a:r>
              <a:rPr kumimoji="0" sz="2300" b="0" i="0" u="none" strike="noStrike" kern="1200" cap="none" spc="-75" normalizeH="0" baseline="0" noProof="0" dirty="0">
                <a:ln>
                  <a:noFill/>
                </a:ln>
                <a:solidFill>
                  <a:prstClr val="black"/>
                </a:solidFill>
                <a:effectLst/>
                <a:uLnTx/>
                <a:uFillTx/>
                <a:latin typeface="Arial"/>
                <a:ea typeface="+mn-ea"/>
                <a:cs typeface="Arial"/>
              </a:rPr>
              <a:t>ho  </a:t>
            </a:r>
            <a:r>
              <a:rPr kumimoji="0" sz="2300" b="0" i="0" u="none" strike="noStrike" kern="1200" cap="none" spc="-40" normalizeH="0" baseline="0" noProof="0" dirty="0">
                <a:ln>
                  <a:noFill/>
                </a:ln>
                <a:solidFill>
                  <a:prstClr val="black"/>
                </a:solidFill>
                <a:effectLst/>
                <a:uLnTx/>
                <a:uFillTx/>
                <a:latin typeface="Arial"/>
                <a:ea typeface="+mn-ea"/>
                <a:cs typeface="Arial"/>
              </a:rPr>
              <a:t>scritto</a:t>
            </a:r>
            <a:r>
              <a:rPr kumimoji="0" sz="2300" b="0" i="0" u="none" strike="noStrike" kern="1200" cap="none" spc="-125" normalizeH="0" baseline="0" noProof="0" dirty="0">
                <a:ln>
                  <a:noFill/>
                </a:ln>
                <a:solidFill>
                  <a:prstClr val="black"/>
                </a:solidFill>
                <a:effectLst/>
                <a:uLnTx/>
                <a:uFillTx/>
                <a:latin typeface="Arial"/>
                <a:ea typeface="+mn-ea"/>
                <a:cs typeface="Arial"/>
              </a:rPr>
              <a:t> </a:t>
            </a:r>
            <a:r>
              <a:rPr kumimoji="0" sz="2300" b="0" i="0" u="none" strike="noStrike" kern="1200" cap="none" spc="-40" normalizeH="0" baseline="0" noProof="0" dirty="0">
                <a:ln>
                  <a:noFill/>
                </a:ln>
                <a:solidFill>
                  <a:prstClr val="black"/>
                </a:solidFill>
                <a:effectLst/>
                <a:uLnTx/>
                <a:uFillTx/>
                <a:latin typeface="Arial"/>
                <a:ea typeface="+mn-ea"/>
                <a:cs typeface="Arial"/>
              </a:rPr>
              <a:t>finora</a:t>
            </a:r>
            <a:endParaRPr kumimoji="0" sz="2300" b="0" i="0" u="none" strike="noStrike" kern="1200" cap="none" spc="0" normalizeH="0" baseline="0" noProof="0">
              <a:ln>
                <a:noFill/>
              </a:ln>
              <a:solidFill>
                <a:prstClr val="black"/>
              </a:solidFill>
              <a:effectLst/>
              <a:uLnTx/>
              <a:uFillTx/>
              <a:latin typeface="Arial"/>
              <a:ea typeface="+mn-ea"/>
              <a:cs typeface="Arial"/>
            </a:endParaRPr>
          </a:p>
          <a:p>
            <a:pPr marL="355600" marR="0" lvl="0" indent="-342900" algn="l" defTabSz="914400" rtl="0" eaLnBrk="1" fontAlgn="auto" latinLnBrk="0" hangingPunct="1">
              <a:lnSpc>
                <a:spcPct val="100000"/>
              </a:lnSpc>
              <a:spcBef>
                <a:spcPts val="555"/>
              </a:spcBef>
              <a:spcAft>
                <a:spcPts val="0"/>
              </a:spcAft>
              <a:buClrTx/>
              <a:buSzTx/>
              <a:buFontTx/>
              <a:buChar char="•"/>
              <a:tabLst>
                <a:tab pos="354965" algn="l"/>
                <a:tab pos="355600" algn="l"/>
              </a:tabLst>
              <a:defRPr/>
            </a:pPr>
            <a:r>
              <a:rPr kumimoji="0" sz="2300" b="0" i="0" u="none" strike="noStrike" kern="1200" cap="none" spc="-125" normalizeH="0" baseline="0" noProof="0" dirty="0">
                <a:ln>
                  <a:noFill/>
                </a:ln>
                <a:solidFill>
                  <a:prstClr val="black"/>
                </a:solidFill>
                <a:effectLst/>
                <a:uLnTx/>
                <a:uFillTx/>
                <a:latin typeface="Arial"/>
                <a:ea typeface="+mn-ea"/>
                <a:cs typeface="Arial"/>
              </a:rPr>
              <a:t>Aggiungo </a:t>
            </a:r>
            <a:r>
              <a:rPr kumimoji="0" sz="2300" b="0" i="0" u="none" strike="noStrike" kern="1200" cap="none" spc="-60" normalizeH="0" baseline="0" noProof="0" dirty="0">
                <a:ln>
                  <a:noFill/>
                </a:ln>
                <a:solidFill>
                  <a:prstClr val="black"/>
                </a:solidFill>
                <a:effectLst/>
                <a:uLnTx/>
                <a:uFillTx/>
                <a:latin typeface="Arial"/>
                <a:ea typeface="+mn-ea"/>
                <a:cs typeface="Arial"/>
              </a:rPr>
              <a:t>le </a:t>
            </a:r>
            <a:r>
              <a:rPr kumimoji="0" sz="2300" b="0" i="0" u="none" strike="noStrike" kern="1200" cap="none" spc="-20" normalizeH="0" baseline="0" noProof="0" dirty="0">
                <a:ln>
                  <a:noFill/>
                </a:ln>
                <a:solidFill>
                  <a:prstClr val="black"/>
                </a:solidFill>
                <a:effectLst/>
                <a:uLnTx/>
                <a:uFillTx/>
                <a:latin typeface="Arial"/>
                <a:ea typeface="+mn-ea"/>
                <a:cs typeface="Arial"/>
              </a:rPr>
              <a:t>parti</a:t>
            </a:r>
            <a:r>
              <a:rPr kumimoji="0" sz="2300" b="0" i="0" u="none" strike="noStrike" kern="1200" cap="none" spc="-229" normalizeH="0" baseline="0" noProof="0" dirty="0">
                <a:ln>
                  <a:noFill/>
                </a:ln>
                <a:solidFill>
                  <a:prstClr val="black"/>
                </a:solidFill>
                <a:effectLst/>
                <a:uLnTx/>
                <a:uFillTx/>
                <a:latin typeface="Arial"/>
                <a:ea typeface="+mn-ea"/>
                <a:cs typeface="Arial"/>
              </a:rPr>
              <a:t> </a:t>
            </a:r>
            <a:r>
              <a:rPr kumimoji="0" sz="2300" b="0" i="0" u="none" strike="noStrike" kern="1200" cap="none" spc="-130" normalizeH="0" baseline="0" noProof="0" dirty="0">
                <a:ln>
                  <a:noFill/>
                </a:ln>
                <a:solidFill>
                  <a:prstClr val="black"/>
                </a:solidFill>
                <a:effectLst/>
                <a:uLnTx/>
                <a:uFillTx/>
                <a:latin typeface="Arial"/>
                <a:ea typeface="+mn-ea"/>
                <a:cs typeface="Arial"/>
              </a:rPr>
              <a:t>che</a:t>
            </a:r>
            <a:endParaRPr kumimoji="0" sz="2300" b="0" i="0" u="none" strike="noStrike" kern="1200" cap="none" spc="0" normalizeH="0" baseline="0" noProof="0">
              <a:ln>
                <a:noFill/>
              </a:ln>
              <a:solidFill>
                <a:prstClr val="black"/>
              </a:solidFill>
              <a:effectLst/>
              <a:uLnTx/>
              <a:uFillTx/>
              <a:latin typeface="Arial"/>
              <a:ea typeface="+mn-ea"/>
              <a:cs typeface="Arial"/>
            </a:endParaRPr>
          </a:p>
          <a:p>
            <a:pPr marL="355600" marR="0" lvl="0" indent="0" algn="l" defTabSz="914400" rtl="0" eaLnBrk="1" fontAlgn="auto" latinLnBrk="0" hangingPunct="1">
              <a:lnSpc>
                <a:spcPct val="100000"/>
              </a:lnSpc>
              <a:spcBef>
                <a:spcPts val="0"/>
              </a:spcBef>
              <a:spcAft>
                <a:spcPts val="0"/>
              </a:spcAft>
              <a:buClrTx/>
              <a:buSzTx/>
              <a:buFontTx/>
              <a:buNone/>
              <a:tabLst/>
              <a:defRPr/>
            </a:pPr>
            <a:r>
              <a:rPr kumimoji="0" sz="2300" b="0" i="0" u="none" strike="noStrike" kern="1200" cap="none" spc="-120" normalizeH="0" baseline="0" noProof="0" dirty="0">
                <a:ln>
                  <a:noFill/>
                </a:ln>
                <a:solidFill>
                  <a:prstClr val="black"/>
                </a:solidFill>
                <a:effectLst/>
                <a:uLnTx/>
                <a:uFillTx/>
                <a:latin typeface="Arial"/>
                <a:ea typeface="+mn-ea"/>
                <a:cs typeface="Arial"/>
              </a:rPr>
              <a:t>mancano</a:t>
            </a:r>
            <a:endParaRPr kumimoji="0" sz="2300" b="0" i="0" u="none" strike="noStrike" kern="1200" cap="none" spc="0" normalizeH="0" baseline="0" noProof="0">
              <a:ln>
                <a:noFill/>
              </a:ln>
              <a:solidFill>
                <a:prstClr val="black"/>
              </a:solidFill>
              <a:effectLst/>
              <a:uLnTx/>
              <a:uFillTx/>
              <a:latin typeface="Arial"/>
              <a:ea typeface="+mn-ea"/>
              <a:cs typeface="Arial"/>
            </a:endParaRPr>
          </a:p>
        </p:txBody>
      </p:sp>
      <p:sp>
        <p:nvSpPr>
          <p:cNvPr id="7" name="object 7"/>
          <p:cNvSpPr/>
          <p:nvPr/>
        </p:nvSpPr>
        <p:spPr>
          <a:xfrm>
            <a:off x="2424112" y="1773302"/>
            <a:ext cx="576580" cy="142875"/>
          </a:xfrm>
          <a:custGeom>
            <a:avLst/>
            <a:gdLst/>
            <a:ahLst/>
            <a:cxnLst/>
            <a:rect l="l" t="t" r="r" b="b"/>
            <a:pathLst>
              <a:path w="576580" h="142875">
                <a:moveTo>
                  <a:pt x="0" y="142875"/>
                </a:moveTo>
                <a:lnTo>
                  <a:pt x="576262" y="142875"/>
                </a:lnTo>
                <a:lnTo>
                  <a:pt x="576262" y="0"/>
                </a:lnTo>
                <a:lnTo>
                  <a:pt x="0" y="0"/>
                </a:lnTo>
                <a:lnTo>
                  <a:pt x="0" y="142875"/>
                </a:lnTo>
                <a:close/>
              </a:path>
            </a:pathLst>
          </a:custGeom>
          <a:solidFill>
            <a:srgbClr val="FF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2424112" y="1773302"/>
            <a:ext cx="576580" cy="142875"/>
          </a:xfrm>
          <a:custGeom>
            <a:avLst/>
            <a:gdLst/>
            <a:ahLst/>
            <a:cxnLst/>
            <a:rect l="l" t="t" r="r" b="b"/>
            <a:pathLst>
              <a:path w="576580" h="142875">
                <a:moveTo>
                  <a:pt x="0" y="142875"/>
                </a:moveTo>
                <a:lnTo>
                  <a:pt x="576262" y="142875"/>
                </a:lnTo>
                <a:lnTo>
                  <a:pt x="576262" y="0"/>
                </a:lnTo>
                <a:lnTo>
                  <a:pt x="0" y="0"/>
                </a:lnTo>
                <a:lnTo>
                  <a:pt x="0" y="142875"/>
                </a:lnTo>
                <a:close/>
              </a:path>
            </a:pathLst>
          </a:custGeom>
          <a:ln w="25400">
            <a:solidFill>
              <a:srgbClr val="FF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351087" y="2781300"/>
            <a:ext cx="431800" cy="431800"/>
          </a:xfrm>
          <a:custGeom>
            <a:avLst/>
            <a:gdLst/>
            <a:ahLst/>
            <a:cxnLst/>
            <a:rect l="l" t="t" r="r" b="b"/>
            <a:pathLst>
              <a:path w="431800" h="431800">
                <a:moveTo>
                  <a:pt x="215900" y="0"/>
                </a:moveTo>
                <a:lnTo>
                  <a:pt x="166395" y="5701"/>
                </a:lnTo>
                <a:lnTo>
                  <a:pt x="120951" y="21941"/>
                </a:lnTo>
                <a:lnTo>
                  <a:pt x="80864" y="47426"/>
                </a:lnTo>
                <a:lnTo>
                  <a:pt x="47430" y="80859"/>
                </a:lnTo>
                <a:lnTo>
                  <a:pt x="21943" y="120946"/>
                </a:lnTo>
                <a:lnTo>
                  <a:pt x="5701" y="166391"/>
                </a:lnTo>
                <a:lnTo>
                  <a:pt x="0" y="215900"/>
                </a:lnTo>
                <a:lnTo>
                  <a:pt x="5701" y="265408"/>
                </a:lnTo>
                <a:lnTo>
                  <a:pt x="21943" y="310853"/>
                </a:lnTo>
                <a:lnTo>
                  <a:pt x="47430" y="350940"/>
                </a:lnTo>
                <a:lnTo>
                  <a:pt x="80864" y="384373"/>
                </a:lnTo>
                <a:lnTo>
                  <a:pt x="120951" y="409858"/>
                </a:lnTo>
                <a:lnTo>
                  <a:pt x="166395" y="426098"/>
                </a:lnTo>
                <a:lnTo>
                  <a:pt x="215900" y="431800"/>
                </a:lnTo>
                <a:lnTo>
                  <a:pt x="265404" y="426098"/>
                </a:lnTo>
                <a:lnTo>
                  <a:pt x="310848" y="409858"/>
                </a:lnTo>
                <a:lnTo>
                  <a:pt x="350935" y="384373"/>
                </a:lnTo>
                <a:lnTo>
                  <a:pt x="384369" y="350940"/>
                </a:lnTo>
                <a:lnTo>
                  <a:pt x="401593" y="323850"/>
                </a:lnTo>
                <a:lnTo>
                  <a:pt x="215900" y="323850"/>
                </a:lnTo>
                <a:lnTo>
                  <a:pt x="173883" y="315358"/>
                </a:lnTo>
                <a:lnTo>
                  <a:pt x="139569" y="292211"/>
                </a:lnTo>
                <a:lnTo>
                  <a:pt x="116433" y="257895"/>
                </a:lnTo>
                <a:lnTo>
                  <a:pt x="107950" y="215900"/>
                </a:lnTo>
                <a:lnTo>
                  <a:pt x="116433" y="173904"/>
                </a:lnTo>
                <a:lnTo>
                  <a:pt x="139569" y="139588"/>
                </a:lnTo>
                <a:lnTo>
                  <a:pt x="173883" y="116441"/>
                </a:lnTo>
                <a:lnTo>
                  <a:pt x="215900" y="107950"/>
                </a:lnTo>
                <a:lnTo>
                  <a:pt x="401593" y="107950"/>
                </a:lnTo>
                <a:lnTo>
                  <a:pt x="384369" y="80859"/>
                </a:lnTo>
                <a:lnTo>
                  <a:pt x="350935" y="47426"/>
                </a:lnTo>
                <a:lnTo>
                  <a:pt x="310848" y="21941"/>
                </a:lnTo>
                <a:lnTo>
                  <a:pt x="265404" y="5701"/>
                </a:lnTo>
                <a:lnTo>
                  <a:pt x="215900" y="0"/>
                </a:lnTo>
                <a:close/>
              </a:path>
              <a:path w="431800" h="431800">
                <a:moveTo>
                  <a:pt x="401593" y="107950"/>
                </a:moveTo>
                <a:lnTo>
                  <a:pt x="215900" y="107950"/>
                </a:lnTo>
                <a:lnTo>
                  <a:pt x="257916" y="116441"/>
                </a:lnTo>
                <a:lnTo>
                  <a:pt x="292230" y="139588"/>
                </a:lnTo>
                <a:lnTo>
                  <a:pt x="315366" y="173904"/>
                </a:lnTo>
                <a:lnTo>
                  <a:pt x="323850" y="215900"/>
                </a:lnTo>
                <a:lnTo>
                  <a:pt x="315366" y="257895"/>
                </a:lnTo>
                <a:lnTo>
                  <a:pt x="292230" y="292211"/>
                </a:lnTo>
                <a:lnTo>
                  <a:pt x="257916" y="315358"/>
                </a:lnTo>
                <a:lnTo>
                  <a:pt x="215900" y="323850"/>
                </a:lnTo>
                <a:lnTo>
                  <a:pt x="401593" y="323850"/>
                </a:lnTo>
                <a:lnTo>
                  <a:pt x="409856" y="310853"/>
                </a:lnTo>
                <a:lnTo>
                  <a:pt x="426098" y="265408"/>
                </a:lnTo>
                <a:lnTo>
                  <a:pt x="431800" y="215900"/>
                </a:lnTo>
                <a:lnTo>
                  <a:pt x="426098" y="166391"/>
                </a:lnTo>
                <a:lnTo>
                  <a:pt x="409856" y="120946"/>
                </a:lnTo>
                <a:lnTo>
                  <a:pt x="401593" y="107950"/>
                </a:lnTo>
                <a:close/>
              </a:path>
            </a:pathLst>
          </a:custGeom>
          <a:solidFill>
            <a:srgbClr val="00AF5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351087" y="2781300"/>
            <a:ext cx="431800" cy="431800"/>
          </a:xfrm>
          <a:custGeom>
            <a:avLst/>
            <a:gdLst/>
            <a:ahLst/>
            <a:cxnLst/>
            <a:rect l="l" t="t" r="r" b="b"/>
            <a:pathLst>
              <a:path w="431800" h="431800">
                <a:moveTo>
                  <a:pt x="0" y="215900"/>
                </a:moveTo>
                <a:lnTo>
                  <a:pt x="5701" y="166391"/>
                </a:lnTo>
                <a:lnTo>
                  <a:pt x="21943" y="120946"/>
                </a:lnTo>
                <a:lnTo>
                  <a:pt x="47430" y="80859"/>
                </a:lnTo>
                <a:lnTo>
                  <a:pt x="80864" y="47426"/>
                </a:lnTo>
                <a:lnTo>
                  <a:pt x="120951" y="21941"/>
                </a:lnTo>
                <a:lnTo>
                  <a:pt x="166395" y="5701"/>
                </a:lnTo>
                <a:lnTo>
                  <a:pt x="215900" y="0"/>
                </a:lnTo>
                <a:lnTo>
                  <a:pt x="265404" y="5701"/>
                </a:lnTo>
                <a:lnTo>
                  <a:pt x="310848" y="21941"/>
                </a:lnTo>
                <a:lnTo>
                  <a:pt x="350935" y="47426"/>
                </a:lnTo>
                <a:lnTo>
                  <a:pt x="384369" y="80859"/>
                </a:lnTo>
                <a:lnTo>
                  <a:pt x="409856" y="120946"/>
                </a:lnTo>
                <a:lnTo>
                  <a:pt x="426098" y="166391"/>
                </a:lnTo>
                <a:lnTo>
                  <a:pt x="431800" y="215900"/>
                </a:lnTo>
                <a:lnTo>
                  <a:pt x="426098" y="265408"/>
                </a:lnTo>
                <a:lnTo>
                  <a:pt x="409856" y="310853"/>
                </a:lnTo>
                <a:lnTo>
                  <a:pt x="384369" y="350940"/>
                </a:lnTo>
                <a:lnTo>
                  <a:pt x="350935" y="384373"/>
                </a:lnTo>
                <a:lnTo>
                  <a:pt x="310848" y="409858"/>
                </a:lnTo>
                <a:lnTo>
                  <a:pt x="265404" y="426098"/>
                </a:lnTo>
                <a:lnTo>
                  <a:pt x="215900" y="431800"/>
                </a:lnTo>
                <a:lnTo>
                  <a:pt x="166395" y="426098"/>
                </a:lnTo>
                <a:lnTo>
                  <a:pt x="120951" y="409858"/>
                </a:lnTo>
                <a:lnTo>
                  <a:pt x="80864" y="384373"/>
                </a:lnTo>
                <a:lnTo>
                  <a:pt x="47430" y="350940"/>
                </a:lnTo>
                <a:lnTo>
                  <a:pt x="21943" y="310853"/>
                </a:lnTo>
                <a:lnTo>
                  <a:pt x="5701" y="265408"/>
                </a:lnTo>
                <a:lnTo>
                  <a:pt x="0" y="215900"/>
                </a:lnTo>
                <a:close/>
              </a:path>
            </a:pathLst>
          </a:custGeom>
          <a:ln w="25400">
            <a:solidFill>
              <a:srgbClr val="385D8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2446337" y="2876550"/>
            <a:ext cx="241300" cy="24130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15" normalizeH="0" baseline="0" noProof="0" dirty="0">
                <a:ln>
                  <a:noFill/>
                </a:ln>
                <a:solidFill>
                  <a:srgbClr val="888888"/>
                </a:solidFill>
                <a:effectLst/>
                <a:uLnTx/>
                <a:uFillTx/>
                <a:latin typeface="Arial"/>
                <a:ea typeface="+mn-ea"/>
                <a:cs typeface="Arial"/>
              </a:rPr>
              <a:t>dbraidotti </a:t>
            </a:r>
            <a:r>
              <a:rPr kumimoji="0" sz="1200" b="0" i="0" u="none" strike="noStrike" kern="1200" cap="none" spc="-35" normalizeH="0" baseline="0" noProof="0" dirty="0">
                <a:ln>
                  <a:noFill/>
                </a:ln>
                <a:solidFill>
                  <a:srgbClr val="888888"/>
                </a:solidFill>
                <a:effectLst/>
                <a:uLnTx/>
                <a:uFillTx/>
                <a:latin typeface="Arial"/>
                <a:ea typeface="+mn-ea"/>
                <a:cs typeface="Arial"/>
              </a:rPr>
              <a:t>- </a:t>
            </a:r>
            <a:r>
              <a:rPr kumimoji="0" sz="1200" b="0" i="0" u="none" strike="noStrike" kern="1200" cap="none" spc="-70" normalizeH="0" baseline="0" noProof="0" dirty="0">
                <a:ln>
                  <a:noFill/>
                </a:ln>
                <a:solidFill>
                  <a:srgbClr val="888888"/>
                </a:solidFill>
                <a:effectLst/>
                <a:uLnTx/>
                <a:uFillTx/>
                <a:latin typeface="Arial"/>
                <a:ea typeface="+mn-ea"/>
                <a:cs typeface="Arial"/>
              </a:rPr>
              <a:t>Cidi </a:t>
            </a:r>
            <a:r>
              <a:rPr kumimoji="0" sz="1200" b="0" i="0" u="none" strike="noStrike" kern="1200" cap="none" spc="-55" normalizeH="0" baseline="0" noProof="0" dirty="0">
                <a:ln>
                  <a:noFill/>
                </a:ln>
                <a:solidFill>
                  <a:srgbClr val="888888"/>
                </a:solidFill>
                <a:effectLst/>
                <a:uLnTx/>
                <a:uFillTx/>
                <a:latin typeface="Arial"/>
                <a:ea typeface="+mn-ea"/>
                <a:cs typeface="Arial"/>
              </a:rPr>
              <a:t>Torino </a:t>
            </a:r>
            <a:r>
              <a:rPr kumimoji="0" sz="1200" b="0" i="0" u="none" strike="noStrike" kern="1200" cap="none" spc="-35" normalizeH="0" baseline="0" noProof="0" dirty="0">
                <a:ln>
                  <a:noFill/>
                </a:ln>
                <a:solidFill>
                  <a:srgbClr val="888888"/>
                </a:solidFill>
                <a:effectLst/>
                <a:uLnTx/>
                <a:uFillTx/>
                <a:latin typeface="Arial"/>
                <a:ea typeface="+mn-ea"/>
                <a:cs typeface="Arial"/>
              </a:rPr>
              <a:t>-</a:t>
            </a:r>
            <a:r>
              <a:rPr kumimoji="0" sz="1200" b="0" i="0" u="none" strike="noStrike" kern="1200" cap="none" spc="-235" normalizeH="0" baseline="0" noProof="0" dirty="0">
                <a:ln>
                  <a:noFill/>
                </a:ln>
                <a:solidFill>
                  <a:srgbClr val="888888"/>
                </a:solidFill>
                <a:effectLst/>
                <a:uLnTx/>
                <a:uFillTx/>
                <a:latin typeface="Arial"/>
                <a:ea typeface="+mn-ea"/>
                <a:cs typeface="Arial"/>
              </a:rPr>
              <a:t> </a:t>
            </a:r>
            <a:r>
              <a:rPr kumimoji="0" sz="1200" b="0" i="0" u="none" strike="noStrike" kern="1200" cap="none" spc="-20" normalizeH="0" baseline="0" noProof="0" dirty="0">
                <a:ln>
                  <a:noFill/>
                </a:ln>
                <a:solidFill>
                  <a:srgbClr val="888888"/>
                </a:solidFill>
                <a:effectLst/>
                <a:uLnTx/>
                <a:uFillTx/>
                <a:latin typeface="Arial"/>
                <a:ea typeface="+mn-ea"/>
                <a:cs typeface="Arial"/>
              </a:rPr>
              <a:t>26/04/2012</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254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1200" cap="none" spc="-60" normalizeH="0" baseline="0" noProof="0" dirty="0">
                <a:ln>
                  <a:noFill/>
                </a:ln>
                <a:solidFill>
                  <a:srgbClr val="888888"/>
                </a:solidFill>
                <a:effectLst/>
                <a:uLnTx/>
                <a:uFillTx/>
                <a:latin typeface="Arial"/>
                <a:ea typeface="+mn-ea"/>
                <a:cs typeface="Arial"/>
              </a:rPr>
              <a:pPr marL="25400" marR="0" lvl="0" indent="0" algn="l" defTabSz="914400" rtl="0" eaLnBrk="1" fontAlgn="auto" latinLnBrk="0" hangingPunct="1">
                <a:lnSpc>
                  <a:spcPts val="1240"/>
                </a:lnSpc>
                <a:spcBef>
                  <a:spcPts val="0"/>
                </a:spcBef>
                <a:spcAft>
                  <a:spcPts val="0"/>
                </a:spcAft>
                <a:buClrTx/>
                <a:buSzTx/>
                <a:buFontTx/>
                <a:buNone/>
                <a:tabLst/>
                <a:defRPr/>
              </a:pPr>
              <a:t>76</a:t>
            </a:fld>
            <a:endParaRPr kumimoji="0" sz="1200" b="0" i="0" u="none" strike="noStrike" kern="1200" cap="none" spc="-60" normalizeH="0" baseline="0" noProof="0" dirty="0">
              <a:ln>
                <a:noFill/>
              </a:ln>
              <a:solidFill>
                <a:srgbClr val="888888"/>
              </a:solidFill>
              <a:effectLst/>
              <a:uLnTx/>
              <a:uFillTx/>
              <a:latin typeface="Arial"/>
              <a:ea typeface="+mn-ea"/>
              <a:cs typeface="Arial"/>
            </a:endParaRPr>
          </a:p>
        </p:txBody>
      </p:sp>
    </p:spTree>
    <p:extLst>
      <p:ext uri="{BB962C8B-B14F-4D97-AF65-F5344CB8AC3E}">
        <p14:creationId xmlns:p14="http://schemas.microsoft.com/office/powerpoint/2010/main" val="32202661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8239" y="991057"/>
            <a:ext cx="1512570" cy="452120"/>
          </a:xfrm>
          <a:prstGeom prst="rect">
            <a:avLst/>
          </a:prstGeom>
        </p:spPr>
        <p:txBody>
          <a:bodyPr vert="horz" wrap="square" lIns="0" tIns="12065" rIns="0" bIns="0" rtlCol="0">
            <a:spAutoFit/>
          </a:bodyPr>
          <a:lstStyle/>
          <a:p>
            <a:pPr marL="12700">
              <a:spcBef>
                <a:spcPts val="95"/>
              </a:spcBef>
            </a:pPr>
            <a:r>
              <a:rPr sz="2800" spc="-240" dirty="0"/>
              <a:t>c</a:t>
            </a:r>
            <a:r>
              <a:rPr sz="2800" spc="-90" dirty="0"/>
              <a:t>o</a:t>
            </a:r>
            <a:r>
              <a:rPr sz="2800" spc="-114" dirty="0"/>
              <a:t>n</a:t>
            </a:r>
            <a:r>
              <a:rPr sz="2800" spc="125" dirty="0"/>
              <a:t>t</a:t>
            </a:r>
            <a:r>
              <a:rPr sz="2800" spc="-114" dirty="0"/>
              <a:t>en</a:t>
            </a:r>
            <a:r>
              <a:rPr sz="2800" spc="-125" dirty="0"/>
              <a:t>u</a:t>
            </a:r>
            <a:r>
              <a:rPr sz="2800" spc="125" dirty="0"/>
              <a:t>t</a:t>
            </a:r>
            <a:r>
              <a:rPr sz="2800" spc="-85" dirty="0"/>
              <a:t>o</a:t>
            </a:r>
            <a:endParaRPr sz="2800"/>
          </a:p>
        </p:txBody>
      </p:sp>
      <p:sp>
        <p:nvSpPr>
          <p:cNvPr id="3" name="object 3"/>
          <p:cNvSpPr txBox="1"/>
          <p:nvPr/>
        </p:nvSpPr>
        <p:spPr>
          <a:xfrm>
            <a:off x="3103880" y="1494282"/>
            <a:ext cx="2646680" cy="1122680"/>
          </a:xfrm>
          <a:prstGeom prst="rect">
            <a:avLst/>
          </a:prstGeom>
        </p:spPr>
        <p:txBody>
          <a:bodyPr vert="horz" wrap="square" lIns="0" tIns="12700" rIns="0" bIns="0" rtlCol="0">
            <a:spAutoFit/>
          </a:bodyPr>
          <a:lstStyle/>
          <a:p>
            <a:pPr marL="299085" marR="5080" lvl="0" indent="-286385" algn="l" defTabSz="914400" rtl="0" eaLnBrk="1" fontAlgn="auto" latinLnBrk="0" hangingPunct="1">
              <a:lnSpc>
                <a:spcPct val="100000"/>
              </a:lnSpc>
              <a:spcBef>
                <a:spcPts val="100"/>
              </a:spcBef>
              <a:spcAft>
                <a:spcPts val="0"/>
              </a:spcAft>
              <a:buClrTx/>
              <a:buSzTx/>
              <a:buFont typeface="Wingdings"/>
              <a:buChar char=""/>
              <a:tabLst>
                <a:tab pos="299085" algn="l"/>
                <a:tab pos="299720" algn="l"/>
              </a:tabLst>
              <a:defRPr/>
            </a:pPr>
            <a:r>
              <a:rPr kumimoji="0" sz="2400" b="0" i="1" u="none" strike="noStrike" kern="1200" cap="none" spc="-70" normalizeH="0" baseline="0" noProof="0" dirty="0">
                <a:ln>
                  <a:noFill/>
                </a:ln>
                <a:solidFill>
                  <a:prstClr val="black"/>
                </a:solidFill>
                <a:effectLst/>
                <a:uLnTx/>
                <a:uFillTx/>
                <a:latin typeface="Trebuchet MS"/>
                <a:ea typeface="+mn-ea"/>
                <a:cs typeface="Trebuchet MS"/>
              </a:rPr>
              <a:t>Ho </a:t>
            </a:r>
            <a:r>
              <a:rPr kumimoji="0" sz="2400" b="0" i="1" u="none" strike="noStrike" kern="1200" cap="none" spc="-150" normalizeH="0" baseline="0" noProof="0" dirty="0">
                <a:ln>
                  <a:noFill/>
                </a:ln>
                <a:solidFill>
                  <a:prstClr val="black"/>
                </a:solidFill>
                <a:effectLst/>
                <a:uLnTx/>
                <a:uFillTx/>
                <a:latin typeface="Trebuchet MS"/>
                <a:ea typeface="+mn-ea"/>
                <a:cs typeface="Trebuchet MS"/>
              </a:rPr>
              <a:t>scritto </a:t>
            </a:r>
            <a:r>
              <a:rPr kumimoji="0" sz="2400" b="0" i="1" u="none" strike="noStrike" kern="1200" cap="none" spc="-165" normalizeH="0" baseline="0" noProof="0" dirty="0">
                <a:ln>
                  <a:noFill/>
                </a:ln>
                <a:solidFill>
                  <a:prstClr val="black"/>
                </a:solidFill>
                <a:effectLst/>
                <a:uLnTx/>
                <a:uFillTx/>
                <a:latin typeface="Trebuchet MS"/>
                <a:ea typeface="+mn-ea"/>
                <a:cs typeface="Trebuchet MS"/>
              </a:rPr>
              <a:t>tutto  </a:t>
            </a:r>
            <a:r>
              <a:rPr kumimoji="0" sz="2400" b="0" i="1" u="none" strike="noStrike" kern="1200" cap="none" spc="-145" normalizeH="0" baseline="0" noProof="0" dirty="0">
                <a:ln>
                  <a:noFill/>
                </a:ln>
                <a:solidFill>
                  <a:prstClr val="black"/>
                </a:solidFill>
                <a:effectLst/>
                <a:uLnTx/>
                <a:uFillTx/>
                <a:latin typeface="Trebuchet MS"/>
                <a:ea typeface="+mn-ea"/>
                <a:cs typeface="Trebuchet MS"/>
              </a:rPr>
              <a:t>quello </a:t>
            </a:r>
            <a:r>
              <a:rPr kumimoji="0" sz="2400" b="0" i="1" u="none" strike="noStrike" kern="1200" cap="none" spc="-125" normalizeH="0" baseline="0" noProof="0" dirty="0">
                <a:ln>
                  <a:noFill/>
                </a:ln>
                <a:solidFill>
                  <a:prstClr val="black"/>
                </a:solidFill>
                <a:effectLst/>
                <a:uLnTx/>
                <a:uFillTx/>
                <a:latin typeface="Trebuchet MS"/>
                <a:ea typeface="+mn-ea"/>
                <a:cs typeface="Trebuchet MS"/>
              </a:rPr>
              <a:t>che </a:t>
            </a:r>
            <a:r>
              <a:rPr kumimoji="0" sz="2400" b="0" i="1" u="none" strike="noStrike" kern="1200" cap="none" spc="-135" normalizeH="0" baseline="0" noProof="0" dirty="0">
                <a:ln>
                  <a:noFill/>
                </a:ln>
                <a:solidFill>
                  <a:prstClr val="black"/>
                </a:solidFill>
                <a:effectLst/>
                <a:uLnTx/>
                <a:uFillTx/>
                <a:latin typeface="Trebuchet MS"/>
                <a:ea typeface="+mn-ea"/>
                <a:cs typeface="Trebuchet MS"/>
              </a:rPr>
              <a:t>chiede</a:t>
            </a:r>
            <a:r>
              <a:rPr kumimoji="0" sz="2400" b="0" i="1" u="none" strike="noStrike" kern="1200" cap="none" spc="-320" normalizeH="0" baseline="0" noProof="0" dirty="0">
                <a:ln>
                  <a:noFill/>
                </a:ln>
                <a:solidFill>
                  <a:prstClr val="black"/>
                </a:solidFill>
                <a:effectLst/>
                <a:uLnTx/>
                <a:uFillTx/>
                <a:latin typeface="Trebuchet MS"/>
                <a:ea typeface="+mn-ea"/>
                <a:cs typeface="Trebuchet MS"/>
              </a:rPr>
              <a:t> </a:t>
            </a:r>
            <a:r>
              <a:rPr kumimoji="0" sz="2400" b="0" i="1" u="none" strike="noStrike" kern="1200" cap="none" spc="-204" normalizeH="0" baseline="0" noProof="0" dirty="0">
                <a:ln>
                  <a:noFill/>
                </a:ln>
                <a:solidFill>
                  <a:prstClr val="black"/>
                </a:solidFill>
                <a:effectLst/>
                <a:uLnTx/>
                <a:uFillTx/>
                <a:latin typeface="Trebuchet MS"/>
                <a:ea typeface="+mn-ea"/>
                <a:cs typeface="Trebuchet MS"/>
              </a:rPr>
              <a:t>il  </a:t>
            </a:r>
            <a:r>
              <a:rPr kumimoji="0" sz="2400" b="0" i="1" u="none" strike="noStrike" kern="1200" cap="none" spc="-170" normalizeH="0" baseline="0" noProof="0" dirty="0">
                <a:ln>
                  <a:noFill/>
                </a:ln>
                <a:solidFill>
                  <a:prstClr val="black"/>
                </a:solidFill>
                <a:effectLst/>
                <a:uLnTx/>
                <a:uFillTx/>
                <a:latin typeface="Trebuchet MS"/>
                <a:ea typeface="+mn-ea"/>
                <a:cs typeface="Trebuchet MS"/>
              </a:rPr>
              <a:t>titolo</a:t>
            </a:r>
            <a:r>
              <a:rPr kumimoji="0" sz="2400" b="0" i="0" u="none" strike="noStrike" kern="1200" cap="none" spc="-170" normalizeH="0" baseline="0" noProof="0" dirty="0">
                <a:ln>
                  <a:noFill/>
                </a:ln>
                <a:solidFill>
                  <a:prstClr val="black"/>
                </a:solidFill>
                <a:effectLst/>
                <a:uLnTx/>
                <a:uFillTx/>
                <a:latin typeface="Arial"/>
                <a:ea typeface="+mn-ea"/>
                <a:cs typeface="Arial"/>
              </a:rPr>
              <a:t>?</a:t>
            </a:r>
            <a:endParaRPr kumimoji="0" sz="2400" b="0" i="0" u="none" strike="noStrike" kern="1200" cap="none" spc="0" normalizeH="0" baseline="0" noProof="0">
              <a:ln>
                <a:noFill/>
              </a:ln>
              <a:solidFill>
                <a:prstClr val="black"/>
              </a:solidFill>
              <a:effectLst/>
              <a:uLnTx/>
              <a:uFillTx/>
              <a:latin typeface="Arial"/>
              <a:ea typeface="+mn-ea"/>
              <a:cs typeface="Arial"/>
            </a:endParaRPr>
          </a:p>
        </p:txBody>
      </p:sp>
      <p:sp>
        <p:nvSpPr>
          <p:cNvPr id="4" name="object 4"/>
          <p:cNvSpPr txBox="1"/>
          <p:nvPr/>
        </p:nvSpPr>
        <p:spPr>
          <a:xfrm>
            <a:off x="2989581" y="3551935"/>
            <a:ext cx="2729865" cy="2959100"/>
          </a:xfrm>
          <a:prstGeom prst="rect">
            <a:avLst/>
          </a:prstGeom>
        </p:spPr>
        <p:txBody>
          <a:bodyPr vert="horz" wrap="square" lIns="0" tIns="12065" rIns="0" bIns="0" rtlCol="0">
            <a:spAutoFit/>
          </a:bodyPr>
          <a:lstStyle/>
          <a:p>
            <a:pPr marL="12700" marR="781050" lvl="0" indent="302895" algn="l" defTabSz="914400" rtl="0" eaLnBrk="1" fontAlgn="auto" latinLnBrk="0" hangingPunct="1">
              <a:lnSpc>
                <a:spcPct val="100000"/>
              </a:lnSpc>
              <a:spcBef>
                <a:spcPts val="95"/>
              </a:spcBef>
              <a:spcAft>
                <a:spcPts val="0"/>
              </a:spcAft>
              <a:buClrTx/>
              <a:buSzTx/>
              <a:buFontTx/>
              <a:buNone/>
              <a:tabLst/>
              <a:defRPr/>
            </a:pPr>
            <a:r>
              <a:rPr kumimoji="0" sz="2800" b="0" i="0" u="none" strike="noStrike" kern="1200" cap="none" spc="-105" normalizeH="0" baseline="0" noProof="0" dirty="0">
                <a:ln>
                  <a:noFill/>
                </a:ln>
                <a:solidFill>
                  <a:prstClr val="black"/>
                </a:solidFill>
                <a:effectLst/>
                <a:uLnTx/>
                <a:uFillTx/>
                <a:latin typeface="Arial"/>
                <a:ea typeface="+mn-ea"/>
                <a:cs typeface="Arial"/>
              </a:rPr>
              <a:t>grafia </a:t>
            </a:r>
            <a:r>
              <a:rPr kumimoji="0" sz="2800" b="0" i="0" u="none" strike="noStrike" kern="1200" cap="none" spc="-170" normalizeH="0" baseline="0" noProof="0" dirty="0">
                <a:ln>
                  <a:noFill/>
                </a:ln>
                <a:solidFill>
                  <a:prstClr val="black"/>
                </a:solidFill>
                <a:effectLst/>
                <a:uLnTx/>
                <a:uFillTx/>
                <a:latin typeface="Arial"/>
                <a:ea typeface="+mn-ea"/>
                <a:cs typeface="Arial"/>
              </a:rPr>
              <a:t>e  </a:t>
            </a:r>
            <a:r>
              <a:rPr kumimoji="0" sz="2800" b="0" i="0" u="none" strike="noStrike" kern="1200" cap="none" spc="-20" normalizeH="0" baseline="0" noProof="0" dirty="0">
                <a:ln>
                  <a:noFill/>
                </a:ln>
                <a:solidFill>
                  <a:prstClr val="black"/>
                </a:solidFill>
                <a:effectLst/>
                <a:uLnTx/>
                <a:uFillTx/>
                <a:latin typeface="Arial"/>
                <a:ea typeface="+mn-ea"/>
                <a:cs typeface="Arial"/>
              </a:rPr>
              <a:t>i</a:t>
            </a:r>
            <a:r>
              <a:rPr kumimoji="0" sz="2800" b="0" i="0" u="none" strike="noStrike" kern="1200" cap="none" spc="-75" normalizeH="0" baseline="0" noProof="0" dirty="0">
                <a:ln>
                  <a:noFill/>
                </a:ln>
                <a:solidFill>
                  <a:prstClr val="black"/>
                </a:solidFill>
                <a:effectLst/>
                <a:uLnTx/>
                <a:uFillTx/>
                <a:latin typeface="Arial"/>
                <a:ea typeface="+mn-ea"/>
                <a:cs typeface="Arial"/>
              </a:rPr>
              <a:t>m</a:t>
            </a:r>
            <a:r>
              <a:rPr kumimoji="0" sz="2800" b="0" i="0" u="none" strike="noStrike" kern="1200" cap="none" spc="-170" normalizeH="0" baseline="0" noProof="0" dirty="0">
                <a:ln>
                  <a:noFill/>
                </a:ln>
                <a:solidFill>
                  <a:prstClr val="black"/>
                </a:solidFill>
                <a:effectLst/>
                <a:uLnTx/>
                <a:uFillTx/>
                <a:latin typeface="Arial"/>
                <a:ea typeface="+mn-ea"/>
                <a:cs typeface="Arial"/>
              </a:rPr>
              <a:t>po</a:t>
            </a:r>
            <a:r>
              <a:rPr kumimoji="0" sz="2800" b="0" i="0" u="none" strike="noStrike" kern="1200" cap="none" spc="-195" normalizeH="0" baseline="0" noProof="0" dirty="0">
                <a:ln>
                  <a:noFill/>
                </a:ln>
                <a:solidFill>
                  <a:prstClr val="black"/>
                </a:solidFill>
                <a:effectLst/>
                <a:uLnTx/>
                <a:uFillTx/>
                <a:latin typeface="Arial"/>
                <a:ea typeface="+mn-ea"/>
                <a:cs typeface="Arial"/>
              </a:rPr>
              <a:t>s</a:t>
            </a:r>
            <a:r>
              <a:rPr kumimoji="0" sz="2800" b="0" i="0" u="none" strike="noStrike" kern="1200" cap="none" spc="114" normalizeH="0" baseline="0" noProof="0" dirty="0">
                <a:ln>
                  <a:noFill/>
                </a:ln>
                <a:solidFill>
                  <a:prstClr val="black"/>
                </a:solidFill>
                <a:effectLst/>
                <a:uLnTx/>
                <a:uFillTx/>
                <a:latin typeface="Arial"/>
                <a:ea typeface="+mn-ea"/>
                <a:cs typeface="Arial"/>
              </a:rPr>
              <a:t>t</a:t>
            </a:r>
            <a:r>
              <a:rPr kumimoji="0" sz="2800" b="0" i="0" u="none" strike="noStrike" kern="1200" cap="none" spc="-125" normalizeH="0" baseline="0" noProof="0" dirty="0">
                <a:ln>
                  <a:noFill/>
                </a:ln>
                <a:solidFill>
                  <a:prstClr val="black"/>
                </a:solidFill>
                <a:effectLst/>
                <a:uLnTx/>
                <a:uFillTx/>
                <a:latin typeface="Arial"/>
                <a:ea typeface="+mn-ea"/>
                <a:cs typeface="Arial"/>
              </a:rPr>
              <a:t>azione  </a:t>
            </a:r>
            <a:r>
              <a:rPr kumimoji="0" sz="2800" b="0" i="0" u="none" strike="noStrike" kern="1200" cap="none" spc="-130" normalizeH="0" baseline="0" noProof="0" dirty="0">
                <a:ln>
                  <a:noFill/>
                </a:ln>
                <a:solidFill>
                  <a:prstClr val="black"/>
                </a:solidFill>
                <a:effectLst/>
                <a:uLnTx/>
                <a:uFillTx/>
                <a:latin typeface="Arial"/>
                <a:ea typeface="+mn-ea"/>
                <a:cs typeface="Arial"/>
              </a:rPr>
              <a:t>pagina:</a:t>
            </a:r>
            <a:endParaRPr kumimoji="0" sz="2800" b="0" i="0" u="none" strike="noStrike" kern="1200" cap="none" spc="0" normalizeH="0" baseline="0" noProof="0">
              <a:ln>
                <a:noFill/>
              </a:ln>
              <a:solidFill>
                <a:prstClr val="black"/>
              </a:solidFill>
              <a:effectLst/>
              <a:uLnTx/>
              <a:uFillTx/>
              <a:latin typeface="Arial"/>
              <a:ea typeface="+mn-ea"/>
              <a:cs typeface="Arial"/>
            </a:endParaRPr>
          </a:p>
          <a:p>
            <a:pPr marL="413384" marR="0" lvl="0" indent="-286385" algn="l" defTabSz="914400" rtl="0" eaLnBrk="1" fontAlgn="auto" latinLnBrk="0" hangingPunct="1">
              <a:lnSpc>
                <a:spcPct val="100000"/>
              </a:lnSpc>
              <a:spcBef>
                <a:spcPts val="540"/>
              </a:spcBef>
              <a:spcAft>
                <a:spcPts val="0"/>
              </a:spcAft>
              <a:buClrTx/>
              <a:buSzTx/>
              <a:buFont typeface="Wingdings"/>
              <a:buChar char=""/>
              <a:tabLst>
                <a:tab pos="413384" algn="l"/>
                <a:tab pos="414020" algn="l"/>
              </a:tabLst>
              <a:defRPr/>
            </a:pPr>
            <a:r>
              <a:rPr kumimoji="0" sz="2000" b="0" i="1" u="none" strike="noStrike" kern="1200" cap="none" spc="-175" normalizeH="0" baseline="0" noProof="0" dirty="0">
                <a:ln>
                  <a:noFill/>
                </a:ln>
                <a:solidFill>
                  <a:prstClr val="black"/>
                </a:solidFill>
                <a:effectLst/>
                <a:uLnTx/>
                <a:uFillTx/>
                <a:latin typeface="Trebuchet MS"/>
                <a:ea typeface="+mn-ea"/>
                <a:cs typeface="Trebuchet MS"/>
              </a:rPr>
              <a:t>Tutte </a:t>
            </a:r>
            <a:r>
              <a:rPr kumimoji="0" sz="2000" b="0" i="1" u="none" strike="noStrike" kern="1200" cap="none" spc="-150" normalizeH="0" baseline="0" noProof="0" dirty="0">
                <a:ln>
                  <a:noFill/>
                </a:ln>
                <a:solidFill>
                  <a:prstClr val="black"/>
                </a:solidFill>
                <a:effectLst/>
                <a:uLnTx/>
                <a:uFillTx/>
                <a:latin typeface="Trebuchet MS"/>
                <a:ea typeface="+mn-ea"/>
                <a:cs typeface="Trebuchet MS"/>
              </a:rPr>
              <a:t>le </a:t>
            </a:r>
            <a:r>
              <a:rPr kumimoji="0" sz="2000" b="0" i="1" u="none" strike="noStrike" kern="1200" cap="none" spc="-145" normalizeH="0" baseline="0" noProof="0" dirty="0">
                <a:ln>
                  <a:noFill/>
                </a:ln>
                <a:solidFill>
                  <a:prstClr val="black"/>
                </a:solidFill>
                <a:effectLst/>
                <a:uLnTx/>
                <a:uFillTx/>
                <a:latin typeface="Trebuchet MS"/>
                <a:ea typeface="+mn-ea"/>
                <a:cs typeface="Trebuchet MS"/>
              </a:rPr>
              <a:t>letterine</a:t>
            </a:r>
            <a:r>
              <a:rPr kumimoji="0" sz="2000" b="0" i="1" u="none" strike="noStrike" kern="1200" cap="none" spc="-229" normalizeH="0" baseline="0" noProof="0" dirty="0">
                <a:ln>
                  <a:noFill/>
                </a:ln>
                <a:solidFill>
                  <a:prstClr val="black"/>
                </a:solidFill>
                <a:effectLst/>
                <a:uLnTx/>
                <a:uFillTx/>
                <a:latin typeface="Trebuchet MS"/>
                <a:ea typeface="+mn-ea"/>
                <a:cs typeface="Trebuchet MS"/>
              </a:rPr>
              <a:t> </a:t>
            </a:r>
            <a:r>
              <a:rPr kumimoji="0" sz="2000" b="0" i="1" u="none" strike="noStrike" kern="1200" cap="none" spc="-50" normalizeH="0" baseline="0" noProof="0" dirty="0">
                <a:ln>
                  <a:noFill/>
                </a:ln>
                <a:solidFill>
                  <a:prstClr val="black"/>
                </a:solidFill>
                <a:effectLst/>
                <a:uLnTx/>
                <a:uFillTx/>
                <a:latin typeface="Trebuchet MS"/>
                <a:ea typeface="+mn-ea"/>
                <a:cs typeface="Trebuchet MS"/>
              </a:rPr>
              <a:t>sono</a:t>
            </a:r>
            <a:endParaRPr kumimoji="0" sz="2000" b="0" i="0" u="none" strike="noStrike" kern="1200" cap="none" spc="0" normalizeH="0" baseline="0" noProof="0">
              <a:ln>
                <a:noFill/>
              </a:ln>
              <a:solidFill>
                <a:prstClr val="black"/>
              </a:solidFill>
              <a:effectLst/>
              <a:uLnTx/>
              <a:uFillTx/>
              <a:latin typeface="Trebuchet MS"/>
              <a:ea typeface="+mn-ea"/>
              <a:cs typeface="Trebuchet MS"/>
            </a:endParaRPr>
          </a:p>
          <a:p>
            <a:pPr marL="413384" marR="0" lvl="0" indent="0" algn="l" defTabSz="914400" rtl="0" eaLnBrk="1" fontAlgn="auto" latinLnBrk="0" hangingPunct="1">
              <a:lnSpc>
                <a:spcPct val="100000"/>
              </a:lnSpc>
              <a:spcBef>
                <a:spcPts val="0"/>
              </a:spcBef>
              <a:spcAft>
                <a:spcPts val="0"/>
              </a:spcAft>
              <a:buClrTx/>
              <a:buSzTx/>
              <a:buFontTx/>
              <a:buNone/>
              <a:tabLst/>
              <a:defRPr/>
            </a:pPr>
            <a:r>
              <a:rPr kumimoji="0" sz="2000" b="0" i="1" u="none" strike="noStrike" kern="1200" cap="none" spc="-135" normalizeH="0" baseline="0" noProof="0" dirty="0">
                <a:ln>
                  <a:noFill/>
                </a:ln>
                <a:solidFill>
                  <a:prstClr val="black"/>
                </a:solidFill>
                <a:effectLst/>
                <a:uLnTx/>
                <a:uFillTx/>
                <a:latin typeface="Trebuchet MS"/>
                <a:ea typeface="+mn-ea"/>
                <a:cs typeface="Trebuchet MS"/>
              </a:rPr>
              <a:t>scritte</a:t>
            </a:r>
            <a:r>
              <a:rPr kumimoji="0" sz="2000" b="0" i="1" u="none" strike="noStrike" kern="1200" cap="none" spc="-165" normalizeH="0" baseline="0" noProof="0" dirty="0">
                <a:ln>
                  <a:noFill/>
                </a:ln>
                <a:solidFill>
                  <a:prstClr val="black"/>
                </a:solidFill>
                <a:effectLst/>
                <a:uLnTx/>
                <a:uFillTx/>
                <a:latin typeface="Trebuchet MS"/>
                <a:ea typeface="+mn-ea"/>
                <a:cs typeface="Trebuchet MS"/>
              </a:rPr>
              <a:t> </a:t>
            </a:r>
            <a:r>
              <a:rPr kumimoji="0" sz="2000" b="0" i="1" u="none" strike="noStrike" kern="1200" cap="none" spc="-45" normalizeH="0" baseline="0" noProof="0" dirty="0">
                <a:ln>
                  <a:noFill/>
                </a:ln>
                <a:solidFill>
                  <a:prstClr val="black"/>
                </a:solidFill>
                <a:effectLst/>
                <a:uLnTx/>
                <a:uFillTx/>
                <a:latin typeface="Trebuchet MS"/>
                <a:ea typeface="+mn-ea"/>
                <a:cs typeface="Trebuchet MS"/>
              </a:rPr>
              <a:t>bene?</a:t>
            </a:r>
            <a:endParaRPr kumimoji="0" sz="2000" b="0" i="0" u="none" strike="noStrike" kern="1200" cap="none" spc="0" normalizeH="0" baseline="0" noProof="0">
              <a:ln>
                <a:noFill/>
              </a:ln>
              <a:solidFill>
                <a:prstClr val="black"/>
              </a:solidFill>
              <a:effectLst/>
              <a:uLnTx/>
              <a:uFillTx/>
              <a:latin typeface="Trebuchet MS"/>
              <a:ea typeface="+mn-ea"/>
              <a:cs typeface="Trebuchet MS"/>
            </a:endParaRPr>
          </a:p>
          <a:p>
            <a:pPr marL="413384" marR="5080" lvl="0" indent="-286385" algn="l" defTabSz="914400" rtl="0" eaLnBrk="1" fontAlgn="auto" latinLnBrk="0" hangingPunct="1">
              <a:lnSpc>
                <a:spcPct val="100000"/>
              </a:lnSpc>
              <a:spcBef>
                <a:spcPts val="480"/>
              </a:spcBef>
              <a:spcAft>
                <a:spcPts val="0"/>
              </a:spcAft>
              <a:buClrTx/>
              <a:buSzTx/>
              <a:buFont typeface="Wingdings"/>
              <a:buChar char=""/>
              <a:tabLst>
                <a:tab pos="413384" algn="l"/>
                <a:tab pos="414020" algn="l"/>
              </a:tabLst>
              <a:defRPr/>
            </a:pPr>
            <a:r>
              <a:rPr kumimoji="0" sz="2000" b="0" i="1" u="none" strike="noStrike" kern="1200" cap="none" spc="-55" normalizeH="0" baseline="0" noProof="0" dirty="0">
                <a:ln>
                  <a:noFill/>
                </a:ln>
                <a:solidFill>
                  <a:prstClr val="black"/>
                </a:solidFill>
                <a:effectLst/>
                <a:uLnTx/>
                <a:uFillTx/>
                <a:latin typeface="Trebuchet MS"/>
                <a:ea typeface="+mn-ea"/>
                <a:cs typeface="Trebuchet MS"/>
              </a:rPr>
              <a:t>Ho </a:t>
            </a:r>
            <a:r>
              <a:rPr kumimoji="0" sz="2000" b="0" i="1" u="none" strike="noStrike" kern="1200" cap="none" spc="-85" normalizeH="0" baseline="0" noProof="0" dirty="0">
                <a:ln>
                  <a:noFill/>
                </a:ln>
                <a:solidFill>
                  <a:prstClr val="black"/>
                </a:solidFill>
                <a:effectLst/>
                <a:uLnTx/>
                <a:uFillTx/>
                <a:latin typeface="Trebuchet MS"/>
                <a:ea typeface="+mn-ea"/>
                <a:cs typeface="Trebuchet MS"/>
              </a:rPr>
              <a:t>occupato </a:t>
            </a:r>
            <a:r>
              <a:rPr kumimoji="0" sz="2000" b="0" i="1" u="none" strike="noStrike" kern="1200" cap="none" spc="-105" normalizeH="0" baseline="0" noProof="0" dirty="0">
                <a:ln>
                  <a:noFill/>
                </a:ln>
                <a:solidFill>
                  <a:prstClr val="black"/>
                </a:solidFill>
                <a:effectLst/>
                <a:uLnTx/>
                <a:uFillTx/>
                <a:latin typeface="Trebuchet MS"/>
                <a:ea typeface="+mn-ea"/>
                <a:cs typeface="Trebuchet MS"/>
              </a:rPr>
              <a:t>la</a:t>
            </a:r>
            <a:r>
              <a:rPr kumimoji="0" sz="2000" b="0" i="1" u="none" strike="noStrike" kern="1200" cap="none" spc="-420" normalizeH="0" baseline="0" noProof="0" dirty="0">
                <a:ln>
                  <a:noFill/>
                </a:ln>
                <a:solidFill>
                  <a:prstClr val="black"/>
                </a:solidFill>
                <a:effectLst/>
                <a:uLnTx/>
                <a:uFillTx/>
                <a:latin typeface="Trebuchet MS"/>
                <a:ea typeface="+mn-ea"/>
                <a:cs typeface="Trebuchet MS"/>
              </a:rPr>
              <a:t> </a:t>
            </a:r>
            <a:r>
              <a:rPr kumimoji="0" sz="2000" b="0" i="1" u="none" strike="noStrike" kern="1200" cap="none" spc="-60" normalizeH="0" baseline="0" noProof="0" dirty="0">
                <a:ln>
                  <a:noFill/>
                </a:ln>
                <a:solidFill>
                  <a:prstClr val="black"/>
                </a:solidFill>
                <a:effectLst/>
                <a:uLnTx/>
                <a:uFillTx/>
                <a:latin typeface="Trebuchet MS"/>
                <a:ea typeface="+mn-ea"/>
                <a:cs typeface="Trebuchet MS"/>
              </a:rPr>
              <a:t>pagina  </a:t>
            </a:r>
            <a:r>
              <a:rPr kumimoji="0" sz="2000" b="0" i="1" u="none" strike="noStrike" kern="1200" cap="none" spc="-55" normalizeH="0" baseline="0" noProof="0" dirty="0">
                <a:ln>
                  <a:noFill/>
                </a:ln>
                <a:solidFill>
                  <a:prstClr val="black"/>
                </a:solidFill>
                <a:effectLst/>
                <a:uLnTx/>
                <a:uFillTx/>
                <a:latin typeface="Trebuchet MS"/>
                <a:ea typeface="+mn-ea"/>
                <a:cs typeface="Trebuchet MS"/>
              </a:rPr>
              <a:t>da </a:t>
            </a:r>
            <a:r>
              <a:rPr kumimoji="0" sz="2000" b="0" i="1" u="none" strike="noStrike" kern="1200" cap="none" spc="-80" normalizeH="0" baseline="0" noProof="0" dirty="0">
                <a:ln>
                  <a:noFill/>
                </a:ln>
                <a:solidFill>
                  <a:prstClr val="black"/>
                </a:solidFill>
                <a:effectLst/>
                <a:uLnTx/>
                <a:uFillTx/>
                <a:latin typeface="Trebuchet MS"/>
                <a:ea typeface="+mn-ea"/>
                <a:cs typeface="Trebuchet MS"/>
              </a:rPr>
              <a:t>un </a:t>
            </a:r>
            <a:r>
              <a:rPr kumimoji="0" sz="2000" b="0" i="1" u="none" strike="noStrike" kern="1200" cap="none" spc="-85" normalizeH="0" baseline="0" noProof="0" dirty="0">
                <a:ln>
                  <a:noFill/>
                </a:ln>
                <a:solidFill>
                  <a:prstClr val="black"/>
                </a:solidFill>
                <a:effectLst/>
                <a:uLnTx/>
                <a:uFillTx/>
                <a:latin typeface="Trebuchet MS"/>
                <a:ea typeface="+mn-ea"/>
                <a:cs typeface="Trebuchet MS"/>
              </a:rPr>
              <a:t>margine  </a:t>
            </a:r>
            <a:r>
              <a:rPr kumimoji="0" sz="2000" b="0" i="1" u="none" strike="noStrike" kern="1200" cap="none" spc="-40" normalizeH="0" baseline="0" noProof="0" dirty="0">
                <a:ln>
                  <a:noFill/>
                </a:ln>
                <a:solidFill>
                  <a:prstClr val="black"/>
                </a:solidFill>
                <a:effectLst/>
                <a:uLnTx/>
                <a:uFillTx/>
                <a:latin typeface="Arial"/>
                <a:ea typeface="+mn-ea"/>
                <a:cs typeface="Arial"/>
              </a:rPr>
              <a:t>all’altro?</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sp>
        <p:nvSpPr>
          <p:cNvPr id="5" name="object 5"/>
          <p:cNvSpPr txBox="1"/>
          <p:nvPr/>
        </p:nvSpPr>
        <p:spPr>
          <a:xfrm>
            <a:off x="6251576" y="2123058"/>
            <a:ext cx="3404235" cy="452120"/>
          </a:xfrm>
          <a:prstGeom prst="rect">
            <a:avLst/>
          </a:prstGeom>
        </p:spPr>
        <p:txBody>
          <a:bodyPr vert="horz" wrap="square" lIns="0" tIns="12065" rIns="0" bIns="0" rtlCol="0">
            <a:spAutoFit/>
          </a:bodyPr>
          <a:lstStyle/>
          <a:p>
            <a:pPr marL="355600" marR="0" lvl="0" indent="-342900" algn="l" defTabSz="914400" rtl="0" eaLnBrk="1" fontAlgn="auto" latinLnBrk="0" hangingPunct="1">
              <a:lnSpc>
                <a:spcPct val="100000"/>
              </a:lnSpc>
              <a:spcBef>
                <a:spcPts val="95"/>
              </a:spcBef>
              <a:spcAft>
                <a:spcPts val="0"/>
              </a:spcAft>
              <a:buClrTx/>
              <a:buSzTx/>
              <a:buFontTx/>
              <a:buChar char="•"/>
              <a:tabLst>
                <a:tab pos="355600" algn="l"/>
                <a:tab pos="356235" algn="l"/>
              </a:tabLst>
              <a:defRPr/>
            </a:pPr>
            <a:r>
              <a:rPr kumimoji="0" sz="2800" b="0" i="0" u="none" strike="noStrike" kern="1200" cap="none" spc="-85" normalizeH="0" baseline="0" noProof="0" dirty="0">
                <a:ln>
                  <a:noFill/>
                </a:ln>
                <a:solidFill>
                  <a:prstClr val="black"/>
                </a:solidFill>
                <a:effectLst/>
                <a:uLnTx/>
                <a:uFillTx/>
                <a:latin typeface="Arial"/>
                <a:ea typeface="+mn-ea"/>
                <a:cs typeface="Arial"/>
              </a:rPr>
              <a:t>Controllo </a:t>
            </a:r>
            <a:r>
              <a:rPr kumimoji="0" sz="2800" b="0" i="0" u="none" strike="noStrike" kern="1200" cap="none" spc="-170" normalizeH="0" baseline="0" noProof="0" dirty="0">
                <a:ln>
                  <a:noFill/>
                </a:ln>
                <a:solidFill>
                  <a:prstClr val="black"/>
                </a:solidFill>
                <a:effectLst/>
                <a:uLnTx/>
                <a:uFillTx/>
                <a:latin typeface="Arial"/>
                <a:ea typeface="+mn-ea"/>
                <a:cs typeface="Arial"/>
              </a:rPr>
              <a:t>e</a:t>
            </a:r>
            <a:r>
              <a:rPr kumimoji="0" sz="2800" b="0" i="0" u="none" strike="noStrike" kern="1200" cap="none" spc="-265" normalizeH="0" baseline="0" noProof="0" dirty="0">
                <a:ln>
                  <a:noFill/>
                </a:ln>
                <a:solidFill>
                  <a:prstClr val="black"/>
                </a:solidFill>
                <a:effectLst/>
                <a:uLnTx/>
                <a:uFillTx/>
                <a:latin typeface="Arial"/>
                <a:ea typeface="+mn-ea"/>
                <a:cs typeface="Arial"/>
              </a:rPr>
              <a:t> </a:t>
            </a:r>
            <a:r>
              <a:rPr kumimoji="0" sz="2800" b="0" i="0" u="none" strike="noStrike" kern="1200" cap="none" spc="-80" normalizeH="0" baseline="0" noProof="0" dirty="0">
                <a:ln>
                  <a:noFill/>
                </a:ln>
                <a:solidFill>
                  <a:prstClr val="black"/>
                </a:solidFill>
                <a:effectLst/>
                <a:uLnTx/>
                <a:uFillTx/>
                <a:latin typeface="Arial"/>
                <a:ea typeface="+mn-ea"/>
                <a:cs typeface="Arial"/>
              </a:rPr>
              <a:t>completo</a:t>
            </a:r>
            <a:endParaRPr kumimoji="0" sz="28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p:nvPr/>
        </p:nvSpPr>
        <p:spPr>
          <a:xfrm>
            <a:off x="6011926" y="3068637"/>
            <a:ext cx="4476750" cy="3168650"/>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p:nvPr/>
        </p:nvSpPr>
        <p:spPr>
          <a:xfrm>
            <a:off x="1919288" y="1053912"/>
            <a:ext cx="1081405" cy="286385"/>
          </a:xfrm>
          <a:custGeom>
            <a:avLst/>
            <a:gdLst/>
            <a:ahLst/>
            <a:cxnLst/>
            <a:rect l="l" t="t" r="r" b="b"/>
            <a:pathLst>
              <a:path w="1081405" h="286384">
                <a:moveTo>
                  <a:pt x="1081087" y="216661"/>
                </a:moveTo>
                <a:lnTo>
                  <a:pt x="235019" y="216661"/>
                </a:lnTo>
                <a:lnTo>
                  <a:pt x="282022" y="218086"/>
                </a:lnTo>
                <a:lnTo>
                  <a:pt x="329026" y="221471"/>
                </a:lnTo>
                <a:lnTo>
                  <a:pt x="376030" y="226458"/>
                </a:lnTo>
                <a:lnTo>
                  <a:pt x="423034" y="232692"/>
                </a:lnTo>
                <a:lnTo>
                  <a:pt x="470038" y="239816"/>
                </a:lnTo>
                <a:lnTo>
                  <a:pt x="611049" y="262971"/>
                </a:lnTo>
                <a:lnTo>
                  <a:pt x="658053" y="270096"/>
                </a:lnTo>
                <a:lnTo>
                  <a:pt x="705057" y="276330"/>
                </a:lnTo>
                <a:lnTo>
                  <a:pt x="752060" y="281317"/>
                </a:lnTo>
                <a:lnTo>
                  <a:pt x="799064" y="284702"/>
                </a:lnTo>
                <a:lnTo>
                  <a:pt x="846068" y="286126"/>
                </a:lnTo>
                <a:lnTo>
                  <a:pt x="893072" y="285236"/>
                </a:lnTo>
                <a:lnTo>
                  <a:pt x="940076" y="281674"/>
                </a:lnTo>
                <a:lnTo>
                  <a:pt x="987079" y="275083"/>
                </a:lnTo>
                <a:lnTo>
                  <a:pt x="1034083" y="265109"/>
                </a:lnTo>
                <a:lnTo>
                  <a:pt x="1081087" y="251394"/>
                </a:lnTo>
                <a:lnTo>
                  <a:pt x="1081087" y="216661"/>
                </a:lnTo>
                <a:close/>
              </a:path>
              <a:path w="1081405" h="286384">
                <a:moveTo>
                  <a:pt x="235019" y="0"/>
                </a:moveTo>
                <a:lnTo>
                  <a:pt x="188015" y="890"/>
                </a:lnTo>
                <a:lnTo>
                  <a:pt x="141011" y="4452"/>
                </a:lnTo>
                <a:lnTo>
                  <a:pt x="94007" y="11043"/>
                </a:lnTo>
                <a:lnTo>
                  <a:pt x="47003" y="21017"/>
                </a:lnTo>
                <a:lnTo>
                  <a:pt x="0" y="34732"/>
                </a:lnTo>
                <a:lnTo>
                  <a:pt x="0" y="251394"/>
                </a:lnTo>
                <a:lnTo>
                  <a:pt x="47003" y="237679"/>
                </a:lnTo>
                <a:lnTo>
                  <a:pt x="94007" y="227705"/>
                </a:lnTo>
                <a:lnTo>
                  <a:pt x="141011" y="221114"/>
                </a:lnTo>
                <a:lnTo>
                  <a:pt x="188015" y="217552"/>
                </a:lnTo>
                <a:lnTo>
                  <a:pt x="235019" y="216661"/>
                </a:lnTo>
                <a:lnTo>
                  <a:pt x="1081087" y="216661"/>
                </a:lnTo>
                <a:lnTo>
                  <a:pt x="1081087" y="69464"/>
                </a:lnTo>
                <a:lnTo>
                  <a:pt x="846068" y="69464"/>
                </a:lnTo>
                <a:lnTo>
                  <a:pt x="799064" y="68040"/>
                </a:lnTo>
                <a:lnTo>
                  <a:pt x="752060" y="64655"/>
                </a:lnTo>
                <a:lnTo>
                  <a:pt x="705057" y="59668"/>
                </a:lnTo>
                <a:lnTo>
                  <a:pt x="658053" y="53434"/>
                </a:lnTo>
                <a:lnTo>
                  <a:pt x="611049" y="46309"/>
                </a:lnTo>
                <a:lnTo>
                  <a:pt x="470038" y="23154"/>
                </a:lnTo>
                <a:lnTo>
                  <a:pt x="423034" y="16030"/>
                </a:lnTo>
                <a:lnTo>
                  <a:pt x="376030" y="9796"/>
                </a:lnTo>
                <a:lnTo>
                  <a:pt x="329026" y="4809"/>
                </a:lnTo>
                <a:lnTo>
                  <a:pt x="282022" y="1424"/>
                </a:lnTo>
                <a:lnTo>
                  <a:pt x="235019" y="0"/>
                </a:lnTo>
                <a:close/>
              </a:path>
              <a:path w="1081405" h="286384">
                <a:moveTo>
                  <a:pt x="1081087" y="34732"/>
                </a:moveTo>
                <a:lnTo>
                  <a:pt x="1034083" y="48447"/>
                </a:lnTo>
                <a:lnTo>
                  <a:pt x="987079" y="58421"/>
                </a:lnTo>
                <a:lnTo>
                  <a:pt x="940076" y="65012"/>
                </a:lnTo>
                <a:lnTo>
                  <a:pt x="893072" y="68574"/>
                </a:lnTo>
                <a:lnTo>
                  <a:pt x="846068" y="69464"/>
                </a:lnTo>
                <a:lnTo>
                  <a:pt x="1081087" y="69464"/>
                </a:lnTo>
                <a:lnTo>
                  <a:pt x="1081087" y="34732"/>
                </a:lnTo>
                <a:close/>
              </a:path>
            </a:pathLst>
          </a:custGeom>
          <a:solidFill>
            <a:srgbClr val="00AF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919288" y="1053912"/>
            <a:ext cx="1081405" cy="286385"/>
          </a:xfrm>
          <a:custGeom>
            <a:avLst/>
            <a:gdLst/>
            <a:ahLst/>
            <a:cxnLst/>
            <a:rect l="l" t="t" r="r" b="b"/>
            <a:pathLst>
              <a:path w="1081405" h="286384">
                <a:moveTo>
                  <a:pt x="0" y="34732"/>
                </a:moveTo>
                <a:lnTo>
                  <a:pt x="47003" y="21017"/>
                </a:lnTo>
                <a:lnTo>
                  <a:pt x="94007" y="11043"/>
                </a:lnTo>
                <a:lnTo>
                  <a:pt x="141011" y="4452"/>
                </a:lnTo>
                <a:lnTo>
                  <a:pt x="188015" y="890"/>
                </a:lnTo>
                <a:lnTo>
                  <a:pt x="235019" y="0"/>
                </a:lnTo>
                <a:lnTo>
                  <a:pt x="282022" y="1424"/>
                </a:lnTo>
                <a:lnTo>
                  <a:pt x="329026" y="4809"/>
                </a:lnTo>
                <a:lnTo>
                  <a:pt x="376030" y="9796"/>
                </a:lnTo>
                <a:lnTo>
                  <a:pt x="423034" y="16030"/>
                </a:lnTo>
                <a:lnTo>
                  <a:pt x="470038" y="23154"/>
                </a:lnTo>
                <a:lnTo>
                  <a:pt x="517041" y="30813"/>
                </a:lnTo>
                <a:lnTo>
                  <a:pt x="564045" y="38651"/>
                </a:lnTo>
                <a:lnTo>
                  <a:pt x="611049" y="46309"/>
                </a:lnTo>
                <a:lnTo>
                  <a:pt x="658053" y="53434"/>
                </a:lnTo>
                <a:lnTo>
                  <a:pt x="705057" y="59668"/>
                </a:lnTo>
                <a:lnTo>
                  <a:pt x="752060" y="64655"/>
                </a:lnTo>
                <a:lnTo>
                  <a:pt x="799064" y="68040"/>
                </a:lnTo>
                <a:lnTo>
                  <a:pt x="846068" y="69464"/>
                </a:lnTo>
                <a:lnTo>
                  <a:pt x="893072" y="68574"/>
                </a:lnTo>
                <a:lnTo>
                  <a:pt x="940076" y="65012"/>
                </a:lnTo>
                <a:lnTo>
                  <a:pt x="987079" y="58421"/>
                </a:lnTo>
                <a:lnTo>
                  <a:pt x="1034083" y="48447"/>
                </a:lnTo>
                <a:lnTo>
                  <a:pt x="1081087" y="34732"/>
                </a:lnTo>
                <a:lnTo>
                  <a:pt x="1081087" y="251394"/>
                </a:lnTo>
                <a:lnTo>
                  <a:pt x="1034083" y="265109"/>
                </a:lnTo>
                <a:lnTo>
                  <a:pt x="987079" y="275083"/>
                </a:lnTo>
                <a:lnTo>
                  <a:pt x="940076" y="281674"/>
                </a:lnTo>
                <a:lnTo>
                  <a:pt x="893072" y="285236"/>
                </a:lnTo>
                <a:lnTo>
                  <a:pt x="846068" y="286126"/>
                </a:lnTo>
                <a:lnTo>
                  <a:pt x="799064" y="284702"/>
                </a:lnTo>
                <a:lnTo>
                  <a:pt x="752060" y="281317"/>
                </a:lnTo>
                <a:lnTo>
                  <a:pt x="705057" y="276330"/>
                </a:lnTo>
                <a:lnTo>
                  <a:pt x="658053" y="270096"/>
                </a:lnTo>
                <a:lnTo>
                  <a:pt x="611049" y="262971"/>
                </a:lnTo>
                <a:lnTo>
                  <a:pt x="564045" y="255313"/>
                </a:lnTo>
                <a:lnTo>
                  <a:pt x="517041" y="247475"/>
                </a:lnTo>
                <a:lnTo>
                  <a:pt x="470038" y="239816"/>
                </a:lnTo>
                <a:lnTo>
                  <a:pt x="423034" y="232692"/>
                </a:lnTo>
                <a:lnTo>
                  <a:pt x="376030" y="226458"/>
                </a:lnTo>
                <a:lnTo>
                  <a:pt x="329026" y="221471"/>
                </a:lnTo>
                <a:lnTo>
                  <a:pt x="282022" y="218086"/>
                </a:lnTo>
                <a:lnTo>
                  <a:pt x="235019" y="216661"/>
                </a:lnTo>
                <a:lnTo>
                  <a:pt x="188015" y="217552"/>
                </a:lnTo>
                <a:lnTo>
                  <a:pt x="141011" y="221114"/>
                </a:lnTo>
                <a:lnTo>
                  <a:pt x="94007" y="227705"/>
                </a:lnTo>
                <a:lnTo>
                  <a:pt x="47003" y="237679"/>
                </a:lnTo>
                <a:lnTo>
                  <a:pt x="0" y="251394"/>
                </a:lnTo>
                <a:lnTo>
                  <a:pt x="0" y="34732"/>
                </a:lnTo>
                <a:close/>
              </a:path>
            </a:pathLst>
          </a:custGeom>
          <a:ln w="25399">
            <a:solidFill>
              <a:srgbClr val="385D89"/>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208213" y="3141598"/>
            <a:ext cx="719455" cy="215900"/>
          </a:xfrm>
          <a:custGeom>
            <a:avLst/>
            <a:gdLst/>
            <a:ahLst/>
            <a:cxnLst/>
            <a:rect l="l" t="t" r="r" b="b"/>
            <a:pathLst>
              <a:path w="719455" h="215900">
                <a:moveTo>
                  <a:pt x="0" y="215900"/>
                </a:moveTo>
                <a:lnTo>
                  <a:pt x="719137" y="215900"/>
                </a:lnTo>
                <a:lnTo>
                  <a:pt x="719137" y="0"/>
                </a:lnTo>
                <a:lnTo>
                  <a:pt x="0" y="0"/>
                </a:lnTo>
                <a:lnTo>
                  <a:pt x="0" y="215900"/>
                </a:lnTo>
                <a:close/>
              </a:path>
            </a:pathLst>
          </a:custGeom>
          <a:solidFill>
            <a:srgbClr val="FFC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2208213" y="3141598"/>
            <a:ext cx="719455" cy="215900"/>
          </a:xfrm>
          <a:custGeom>
            <a:avLst/>
            <a:gdLst/>
            <a:ahLst/>
            <a:cxnLst/>
            <a:rect l="l" t="t" r="r" b="b"/>
            <a:pathLst>
              <a:path w="719455" h="215900">
                <a:moveTo>
                  <a:pt x="0" y="215900"/>
                </a:moveTo>
                <a:lnTo>
                  <a:pt x="719137" y="215900"/>
                </a:lnTo>
                <a:lnTo>
                  <a:pt x="719137" y="0"/>
                </a:lnTo>
                <a:lnTo>
                  <a:pt x="0" y="0"/>
                </a:lnTo>
                <a:lnTo>
                  <a:pt x="0" y="215900"/>
                </a:lnTo>
                <a:close/>
              </a:path>
            </a:pathLst>
          </a:custGeom>
          <a:ln w="25400">
            <a:solidFill>
              <a:srgbClr val="FF993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marR="0" lvl="0" indent="0" algn="l" defTabSz="914400" rtl="0" eaLnBrk="1" fontAlgn="auto" latinLnBrk="0" hangingPunct="1">
              <a:lnSpc>
                <a:spcPts val="1240"/>
              </a:lnSpc>
              <a:spcBef>
                <a:spcPts val="0"/>
              </a:spcBef>
              <a:spcAft>
                <a:spcPts val="0"/>
              </a:spcAft>
              <a:buClrTx/>
              <a:buSzTx/>
              <a:buFontTx/>
              <a:buNone/>
              <a:tabLst/>
              <a:defRPr/>
            </a:pPr>
            <a:r>
              <a:rPr kumimoji="0" sz="1200" b="0" i="0" u="none" strike="noStrike" kern="1200" cap="none" spc="-15" normalizeH="0" baseline="0" noProof="0" dirty="0">
                <a:ln>
                  <a:noFill/>
                </a:ln>
                <a:solidFill>
                  <a:srgbClr val="888888"/>
                </a:solidFill>
                <a:effectLst/>
                <a:uLnTx/>
                <a:uFillTx/>
                <a:latin typeface="Arial"/>
                <a:ea typeface="+mn-ea"/>
                <a:cs typeface="Arial"/>
              </a:rPr>
              <a:t>dbraidotti </a:t>
            </a:r>
            <a:r>
              <a:rPr kumimoji="0" sz="1200" b="0" i="0" u="none" strike="noStrike" kern="1200" cap="none" spc="-35" normalizeH="0" baseline="0" noProof="0" dirty="0">
                <a:ln>
                  <a:noFill/>
                </a:ln>
                <a:solidFill>
                  <a:srgbClr val="888888"/>
                </a:solidFill>
                <a:effectLst/>
                <a:uLnTx/>
                <a:uFillTx/>
                <a:latin typeface="Arial"/>
                <a:ea typeface="+mn-ea"/>
                <a:cs typeface="Arial"/>
              </a:rPr>
              <a:t>- </a:t>
            </a:r>
            <a:r>
              <a:rPr kumimoji="0" sz="1200" b="0" i="0" u="none" strike="noStrike" kern="1200" cap="none" spc="-70" normalizeH="0" baseline="0" noProof="0" dirty="0">
                <a:ln>
                  <a:noFill/>
                </a:ln>
                <a:solidFill>
                  <a:srgbClr val="888888"/>
                </a:solidFill>
                <a:effectLst/>
                <a:uLnTx/>
                <a:uFillTx/>
                <a:latin typeface="Arial"/>
                <a:ea typeface="+mn-ea"/>
                <a:cs typeface="Arial"/>
              </a:rPr>
              <a:t>Cidi </a:t>
            </a:r>
            <a:r>
              <a:rPr kumimoji="0" sz="1200" b="0" i="0" u="none" strike="noStrike" kern="1200" cap="none" spc="-55" normalizeH="0" baseline="0" noProof="0" dirty="0">
                <a:ln>
                  <a:noFill/>
                </a:ln>
                <a:solidFill>
                  <a:srgbClr val="888888"/>
                </a:solidFill>
                <a:effectLst/>
                <a:uLnTx/>
                <a:uFillTx/>
                <a:latin typeface="Arial"/>
                <a:ea typeface="+mn-ea"/>
                <a:cs typeface="Arial"/>
              </a:rPr>
              <a:t>Torino </a:t>
            </a:r>
            <a:r>
              <a:rPr kumimoji="0" sz="1200" b="0" i="0" u="none" strike="noStrike" kern="1200" cap="none" spc="-35" normalizeH="0" baseline="0" noProof="0" dirty="0">
                <a:ln>
                  <a:noFill/>
                </a:ln>
                <a:solidFill>
                  <a:srgbClr val="888888"/>
                </a:solidFill>
                <a:effectLst/>
                <a:uLnTx/>
                <a:uFillTx/>
                <a:latin typeface="Arial"/>
                <a:ea typeface="+mn-ea"/>
                <a:cs typeface="Arial"/>
              </a:rPr>
              <a:t>-</a:t>
            </a:r>
            <a:r>
              <a:rPr kumimoji="0" sz="1200" b="0" i="0" u="none" strike="noStrike" kern="1200" cap="none" spc="-235" normalizeH="0" baseline="0" noProof="0" dirty="0">
                <a:ln>
                  <a:noFill/>
                </a:ln>
                <a:solidFill>
                  <a:srgbClr val="888888"/>
                </a:solidFill>
                <a:effectLst/>
                <a:uLnTx/>
                <a:uFillTx/>
                <a:latin typeface="Arial"/>
                <a:ea typeface="+mn-ea"/>
                <a:cs typeface="Arial"/>
              </a:rPr>
              <a:t> </a:t>
            </a:r>
            <a:r>
              <a:rPr kumimoji="0" sz="1200" b="0" i="0" u="none" strike="noStrike" kern="1200" cap="none" spc="-20" normalizeH="0" baseline="0" noProof="0" dirty="0">
                <a:ln>
                  <a:noFill/>
                </a:ln>
                <a:solidFill>
                  <a:srgbClr val="888888"/>
                </a:solidFill>
                <a:effectLst/>
                <a:uLnTx/>
                <a:uFillTx/>
                <a:latin typeface="Arial"/>
                <a:ea typeface="+mn-ea"/>
                <a:cs typeface="Arial"/>
              </a:rPr>
              <a:t>26/04/2012</a:t>
            </a:r>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254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1200" cap="none" spc="-60" normalizeH="0" baseline="0" noProof="0" dirty="0">
                <a:ln>
                  <a:noFill/>
                </a:ln>
                <a:solidFill>
                  <a:srgbClr val="888888"/>
                </a:solidFill>
                <a:effectLst/>
                <a:uLnTx/>
                <a:uFillTx/>
                <a:latin typeface="Arial"/>
                <a:ea typeface="+mn-ea"/>
                <a:cs typeface="Arial"/>
              </a:rPr>
              <a:pPr marL="25400" marR="0" lvl="0" indent="0" algn="l" defTabSz="914400" rtl="0" eaLnBrk="1" fontAlgn="auto" latinLnBrk="0" hangingPunct="1">
                <a:lnSpc>
                  <a:spcPts val="1240"/>
                </a:lnSpc>
                <a:spcBef>
                  <a:spcPts val="0"/>
                </a:spcBef>
                <a:spcAft>
                  <a:spcPts val="0"/>
                </a:spcAft>
                <a:buClrTx/>
                <a:buSzTx/>
                <a:buFontTx/>
                <a:buNone/>
                <a:tabLst/>
                <a:defRPr/>
              </a:pPr>
              <a:t>77</a:t>
            </a:fld>
            <a:endParaRPr kumimoji="0" sz="1200" b="0" i="0" u="none" strike="noStrike" kern="1200" cap="none" spc="-60" normalizeH="0" baseline="0" noProof="0" dirty="0">
              <a:ln>
                <a:noFill/>
              </a:ln>
              <a:solidFill>
                <a:srgbClr val="888888"/>
              </a:solidFill>
              <a:effectLst/>
              <a:uLnTx/>
              <a:uFillTx/>
              <a:latin typeface="Arial"/>
              <a:ea typeface="+mn-ea"/>
              <a:cs typeface="Arial"/>
            </a:endParaRPr>
          </a:p>
        </p:txBody>
      </p:sp>
    </p:spTree>
    <p:extLst>
      <p:ext uri="{BB962C8B-B14F-4D97-AF65-F5344CB8AC3E}">
        <p14:creationId xmlns:p14="http://schemas.microsoft.com/office/powerpoint/2010/main" val="15143880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91430" y="6444512"/>
            <a:ext cx="2008505" cy="205184"/>
          </a:xfrm>
          <a:prstGeom prst="rect">
            <a:avLst/>
          </a:prstGeom>
        </p:spPr>
        <p:txBody>
          <a:bodyPr vert="horz" wrap="square" lIns="0" tIns="0" rIns="0" bIns="0" rtlCol="0">
            <a:spAutoFit/>
          </a:bodyPr>
          <a:lstStyle/>
          <a:p>
            <a:pPr marL="0" marR="0" lvl="0" indent="0" algn="l" defTabSz="914400" rtl="0" eaLnBrk="1" fontAlgn="auto" latinLnBrk="0" hangingPunct="1">
              <a:lnSpc>
                <a:spcPts val="1550"/>
              </a:lnSpc>
              <a:spcBef>
                <a:spcPts val="0"/>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Arial"/>
                <a:ea typeface="+mn-ea"/>
                <a:cs typeface="Arial"/>
              </a:rPr>
              <a:t>Lerida Cisotto, </a:t>
            </a:r>
            <a:r>
              <a:rPr kumimoji="0" sz="1400" b="0" i="0" u="none" strike="noStrike" kern="1200" cap="none" spc="-25" normalizeH="0" baseline="0" noProof="0" dirty="0">
                <a:ln>
                  <a:noFill/>
                </a:ln>
                <a:solidFill>
                  <a:prstClr val="black"/>
                </a:solidFill>
                <a:effectLst/>
                <a:uLnTx/>
                <a:uFillTx/>
                <a:latin typeface="Arial"/>
                <a:ea typeface="+mn-ea"/>
                <a:cs typeface="Arial"/>
              </a:rPr>
              <a:t>TFA,</a:t>
            </a:r>
            <a:r>
              <a:rPr kumimoji="0" sz="1400" b="0" i="0" u="none" strike="noStrike" kern="1200" cap="none" spc="-175" normalizeH="0" baseline="0" noProof="0" dirty="0">
                <a:ln>
                  <a:noFill/>
                </a:ln>
                <a:solidFill>
                  <a:prstClr val="black"/>
                </a:solidFill>
                <a:effectLst/>
                <a:uLnTx/>
                <a:uFillTx/>
                <a:latin typeface="Arial"/>
                <a:ea typeface="+mn-ea"/>
                <a:cs typeface="Arial"/>
              </a:rPr>
              <a:t> </a:t>
            </a:r>
            <a:r>
              <a:rPr kumimoji="0" sz="1400" b="0" i="0" u="none" strike="noStrike" kern="1200" cap="none" spc="0" normalizeH="0" baseline="0" noProof="0" dirty="0">
                <a:ln>
                  <a:noFill/>
                </a:ln>
                <a:solidFill>
                  <a:prstClr val="black"/>
                </a:solidFill>
                <a:effectLst/>
                <a:uLnTx/>
                <a:uFillTx/>
                <a:latin typeface="Arial"/>
                <a:ea typeface="+mn-ea"/>
                <a:cs typeface="Arial"/>
              </a:rPr>
              <a:t>2015</a:t>
            </a:r>
            <a:endParaRPr kumimoji="0" sz="14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p:nvPr/>
        </p:nvSpPr>
        <p:spPr>
          <a:xfrm>
            <a:off x="1676400" y="685800"/>
            <a:ext cx="1905000" cy="2343150"/>
          </a:xfrm>
          <a:custGeom>
            <a:avLst/>
            <a:gdLst/>
            <a:ahLst/>
            <a:cxnLst/>
            <a:rect l="l" t="t" r="r" b="b"/>
            <a:pathLst>
              <a:path w="1905000" h="2343150">
                <a:moveTo>
                  <a:pt x="0" y="2343150"/>
                </a:moveTo>
                <a:lnTo>
                  <a:pt x="1905000" y="2343150"/>
                </a:lnTo>
                <a:lnTo>
                  <a:pt x="1905000" y="0"/>
                </a:lnTo>
                <a:lnTo>
                  <a:pt x="0" y="0"/>
                </a:lnTo>
                <a:lnTo>
                  <a:pt x="0" y="2343150"/>
                </a:lnTo>
                <a:close/>
              </a:path>
            </a:pathLst>
          </a:custGeom>
          <a:solidFill>
            <a:srgbClr val="FFFF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2578304" y="924585"/>
            <a:ext cx="103505" cy="192360"/>
          </a:xfrm>
          <a:prstGeom prst="rect">
            <a:avLst/>
          </a:prstGeom>
        </p:spPr>
        <p:txBody>
          <a:bodyPr vert="horz" wrap="square" lIns="0" tIns="0" rIns="0" bIns="0" rtlCol="0">
            <a:spAutoFit/>
          </a:bodyPr>
          <a:lstStyle/>
          <a:p>
            <a:pPr marL="0" marR="0" lvl="0" indent="0" algn="l" defTabSz="914400" rtl="0" eaLnBrk="1" fontAlgn="auto" latinLnBrk="0" hangingPunct="1">
              <a:lnSpc>
                <a:spcPts val="1520"/>
              </a:lnSpc>
              <a:spcBef>
                <a:spcPts val="0"/>
              </a:spcBef>
              <a:spcAft>
                <a:spcPts val="0"/>
              </a:spcAft>
              <a:buClrTx/>
              <a:buSzTx/>
              <a:buFontTx/>
              <a:buNone/>
              <a:tabLst/>
              <a:defRPr/>
            </a:pPr>
            <a:r>
              <a:rPr kumimoji="0" sz="1600" b="1" i="0" u="none" strike="noStrike" kern="1200" cap="none" spc="-5" normalizeH="0" baseline="0" noProof="0" dirty="0">
                <a:ln>
                  <a:noFill/>
                </a:ln>
                <a:solidFill>
                  <a:prstClr val="black"/>
                </a:solidFill>
                <a:effectLst/>
                <a:uLnTx/>
                <a:uFillTx/>
                <a:latin typeface="Calibri"/>
                <a:ea typeface="+mn-ea"/>
                <a:cs typeface="Calibri"/>
              </a:rPr>
              <a:t>1</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graphicFrame>
        <p:nvGraphicFramePr>
          <p:cNvPr id="5" name="object 5"/>
          <p:cNvGraphicFramePr>
            <a:graphicFrameLocks noGrp="1"/>
          </p:cNvGraphicFramePr>
          <p:nvPr/>
        </p:nvGraphicFramePr>
        <p:xfrm>
          <a:off x="1670051" y="679450"/>
          <a:ext cx="8991599" cy="2362200"/>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xmlns="" val="20000"/>
                    </a:ext>
                  </a:extLst>
                </a:gridCol>
                <a:gridCol w="1693545">
                  <a:extLst>
                    <a:ext uri="{9D8B030D-6E8A-4147-A177-3AD203B41FA5}">
                      <a16:colId xmlns:a16="http://schemas.microsoft.com/office/drawing/2014/main" xmlns="" val="20001"/>
                    </a:ext>
                  </a:extLst>
                </a:gridCol>
                <a:gridCol w="1798320">
                  <a:extLst>
                    <a:ext uri="{9D8B030D-6E8A-4147-A177-3AD203B41FA5}">
                      <a16:colId xmlns:a16="http://schemas.microsoft.com/office/drawing/2014/main" xmlns="" val="20002"/>
                    </a:ext>
                  </a:extLst>
                </a:gridCol>
                <a:gridCol w="1798320">
                  <a:extLst>
                    <a:ext uri="{9D8B030D-6E8A-4147-A177-3AD203B41FA5}">
                      <a16:colId xmlns:a16="http://schemas.microsoft.com/office/drawing/2014/main" xmlns="" val="20003"/>
                    </a:ext>
                  </a:extLst>
                </a:gridCol>
                <a:gridCol w="1796414">
                  <a:extLst>
                    <a:ext uri="{9D8B030D-6E8A-4147-A177-3AD203B41FA5}">
                      <a16:colId xmlns:a16="http://schemas.microsoft.com/office/drawing/2014/main" xmlns="" val="20004"/>
                    </a:ext>
                  </a:extLst>
                </a:gridCol>
              </a:tblGrid>
              <a:tr h="2362200">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30"/>
                        </a:spcBef>
                      </a:pPr>
                      <a:endParaRPr sz="1650">
                        <a:latin typeface="Times New Roman"/>
                        <a:cs typeface="Times New Roman"/>
                      </a:endParaRPr>
                    </a:p>
                    <a:p>
                      <a:pPr marL="213995" marR="209550" indent="635" algn="ctr">
                        <a:lnSpc>
                          <a:spcPct val="114999"/>
                        </a:lnSpc>
                      </a:pPr>
                      <a:r>
                        <a:rPr sz="1600" b="1" spc="-15" dirty="0">
                          <a:latin typeface="Calibri"/>
                          <a:cs typeface="Calibri"/>
                        </a:rPr>
                        <a:t>Questo punto </a:t>
                      </a:r>
                      <a:r>
                        <a:rPr sz="1600" b="1" spc="-5" dirty="0">
                          <a:latin typeface="Calibri"/>
                          <a:cs typeface="Calibri"/>
                        </a:rPr>
                        <a:t>è  </a:t>
                      </a:r>
                      <a:r>
                        <a:rPr sz="1600" b="1" spc="-10" dirty="0">
                          <a:latin typeface="Calibri"/>
                          <a:cs typeface="Calibri"/>
                        </a:rPr>
                        <a:t>importante, ma  scritto </a:t>
                      </a:r>
                      <a:r>
                        <a:rPr sz="1600" b="1" spc="-5" dirty="0">
                          <a:latin typeface="Calibri"/>
                          <a:cs typeface="Calibri"/>
                        </a:rPr>
                        <a:t>così non si  capisce. </a:t>
                      </a:r>
                      <a:r>
                        <a:rPr sz="1600" b="1" spc="-15" dirty="0">
                          <a:latin typeface="Calibri"/>
                          <a:cs typeface="Calibri"/>
                        </a:rPr>
                        <a:t>Devo  </a:t>
                      </a:r>
                      <a:r>
                        <a:rPr sz="1600" b="1" spc="-10" dirty="0">
                          <a:latin typeface="Calibri"/>
                          <a:cs typeface="Calibri"/>
                        </a:rPr>
                        <a:t>essere </a:t>
                      </a:r>
                      <a:r>
                        <a:rPr sz="1600" b="1" spc="-5" dirty="0">
                          <a:latin typeface="Calibri"/>
                          <a:cs typeface="Calibri"/>
                        </a:rPr>
                        <a:t>più</a:t>
                      </a:r>
                      <a:r>
                        <a:rPr sz="1600" b="1" spc="-45" dirty="0">
                          <a:latin typeface="Calibri"/>
                          <a:cs typeface="Calibri"/>
                        </a:rPr>
                        <a:t> </a:t>
                      </a:r>
                      <a:r>
                        <a:rPr sz="1600" b="1" spc="-10" dirty="0">
                          <a:latin typeface="Calibri"/>
                          <a:cs typeface="Calibri"/>
                        </a:rPr>
                        <a:t>chiaro.</a:t>
                      </a:r>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a:lnSpc>
                          <a:spcPct val="100000"/>
                        </a:lnSpc>
                        <a:spcBef>
                          <a:spcPts val="40"/>
                        </a:spcBef>
                      </a:pPr>
                      <a:endParaRPr sz="1250">
                        <a:latin typeface="Times New Roman"/>
                        <a:cs typeface="Times New Roman"/>
                      </a:endParaRPr>
                    </a:p>
                    <a:p>
                      <a:pPr algn="ctr">
                        <a:lnSpc>
                          <a:spcPct val="100000"/>
                        </a:lnSpc>
                      </a:pPr>
                      <a:r>
                        <a:rPr sz="1600" b="1" dirty="0">
                          <a:latin typeface="Calibri"/>
                          <a:cs typeface="Calibri"/>
                        </a:rPr>
                        <a:t>2</a:t>
                      </a:r>
                      <a:endParaRPr sz="1600">
                        <a:latin typeface="Calibri"/>
                        <a:cs typeface="Calibri"/>
                      </a:endParaRPr>
                    </a:p>
                    <a:p>
                      <a:pPr>
                        <a:lnSpc>
                          <a:spcPct val="100000"/>
                        </a:lnSpc>
                        <a:spcBef>
                          <a:spcPts val="20"/>
                        </a:spcBef>
                      </a:pPr>
                      <a:endParaRPr sz="1900">
                        <a:latin typeface="Times New Roman"/>
                        <a:cs typeface="Times New Roman"/>
                      </a:endParaRPr>
                    </a:p>
                    <a:p>
                      <a:pPr marL="285750" marR="278765" algn="ctr">
                        <a:lnSpc>
                          <a:spcPct val="115100"/>
                        </a:lnSpc>
                      </a:pPr>
                      <a:r>
                        <a:rPr sz="1600" b="1" spc="-5" dirty="0">
                          <a:latin typeface="Calibri"/>
                          <a:cs typeface="Calibri"/>
                        </a:rPr>
                        <a:t>Mi </a:t>
                      </a:r>
                      <a:r>
                        <a:rPr sz="1600" b="1" spc="-15" dirty="0">
                          <a:latin typeface="Calibri"/>
                          <a:cs typeface="Calibri"/>
                        </a:rPr>
                        <a:t>sto  </a:t>
                      </a:r>
                      <a:r>
                        <a:rPr sz="1600" b="1" dirty="0">
                          <a:latin typeface="Calibri"/>
                          <a:cs typeface="Calibri"/>
                        </a:rPr>
                        <a:t>a</a:t>
                      </a:r>
                      <a:r>
                        <a:rPr sz="1600" b="1" spc="5" dirty="0">
                          <a:latin typeface="Calibri"/>
                          <a:cs typeface="Calibri"/>
                        </a:rPr>
                        <a:t>l</a:t>
                      </a:r>
                      <a:r>
                        <a:rPr sz="1600" b="1" dirty="0">
                          <a:latin typeface="Calibri"/>
                          <a:cs typeface="Calibri"/>
                        </a:rPr>
                        <a:t>l</a:t>
                      </a:r>
                      <a:r>
                        <a:rPr sz="1600" b="1" spc="5" dirty="0">
                          <a:latin typeface="Calibri"/>
                          <a:cs typeface="Calibri"/>
                        </a:rPr>
                        <a:t>o</a:t>
                      </a:r>
                      <a:r>
                        <a:rPr sz="1600" b="1" spc="-20" dirty="0">
                          <a:latin typeface="Calibri"/>
                          <a:cs typeface="Calibri"/>
                        </a:rPr>
                        <a:t>n</a:t>
                      </a:r>
                      <a:r>
                        <a:rPr sz="1600" b="1" spc="-15" dirty="0">
                          <a:latin typeface="Calibri"/>
                          <a:cs typeface="Calibri"/>
                        </a:rPr>
                        <a:t>t</a:t>
                      </a:r>
                      <a:r>
                        <a:rPr sz="1600" b="1" dirty="0">
                          <a:latin typeface="Calibri"/>
                          <a:cs typeface="Calibri"/>
                        </a:rPr>
                        <a:t>anan</a:t>
                      </a:r>
                      <a:r>
                        <a:rPr sz="1600" b="1" spc="-10" dirty="0">
                          <a:latin typeface="Calibri"/>
                          <a:cs typeface="Calibri"/>
                        </a:rPr>
                        <a:t>d</a:t>
                      </a:r>
                      <a:r>
                        <a:rPr sz="1600" b="1" dirty="0">
                          <a:latin typeface="Calibri"/>
                          <a:cs typeface="Calibri"/>
                        </a:rPr>
                        <a:t>o  </a:t>
                      </a:r>
                      <a:r>
                        <a:rPr sz="1600" b="1" spc="-5" dirty="0">
                          <a:latin typeface="Calibri"/>
                          <a:cs typeface="Calibri"/>
                        </a:rPr>
                        <a:t>dal </a:t>
                      </a:r>
                      <a:r>
                        <a:rPr sz="1600" b="1" spc="-15" dirty="0">
                          <a:latin typeface="Calibri"/>
                          <a:cs typeface="Calibri"/>
                        </a:rPr>
                        <a:t>punto  </a:t>
                      </a:r>
                      <a:r>
                        <a:rPr sz="1600" b="1" spc="-10" dirty="0">
                          <a:latin typeface="Calibri"/>
                          <a:cs typeface="Calibri"/>
                        </a:rPr>
                        <a:t>principale.</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a:lnSpc>
                          <a:spcPct val="100000"/>
                        </a:lnSpc>
                        <a:spcBef>
                          <a:spcPts val="40"/>
                        </a:spcBef>
                      </a:pPr>
                      <a:endParaRPr sz="1250">
                        <a:latin typeface="Times New Roman"/>
                        <a:cs typeface="Times New Roman"/>
                      </a:endParaRPr>
                    </a:p>
                    <a:p>
                      <a:pPr marL="1905" algn="ctr">
                        <a:lnSpc>
                          <a:spcPct val="100000"/>
                        </a:lnSpc>
                      </a:pPr>
                      <a:r>
                        <a:rPr sz="1600" b="1" dirty="0">
                          <a:latin typeface="Calibri"/>
                          <a:cs typeface="Calibri"/>
                        </a:rPr>
                        <a:t>3</a:t>
                      </a:r>
                      <a:endParaRPr sz="1600">
                        <a:latin typeface="Calibri"/>
                        <a:cs typeface="Calibri"/>
                      </a:endParaRPr>
                    </a:p>
                    <a:p>
                      <a:pPr>
                        <a:lnSpc>
                          <a:spcPct val="100000"/>
                        </a:lnSpc>
                        <a:spcBef>
                          <a:spcPts val="20"/>
                        </a:spcBef>
                      </a:pPr>
                      <a:endParaRPr sz="1900">
                        <a:latin typeface="Times New Roman"/>
                        <a:cs typeface="Times New Roman"/>
                      </a:endParaRPr>
                    </a:p>
                    <a:p>
                      <a:pPr marL="345440" marR="337185" algn="ctr">
                        <a:lnSpc>
                          <a:spcPct val="114999"/>
                        </a:lnSpc>
                        <a:spcBef>
                          <a:spcPts val="5"/>
                        </a:spcBef>
                      </a:pPr>
                      <a:r>
                        <a:rPr sz="1600" b="1" spc="-15" dirty="0">
                          <a:latin typeface="Calibri"/>
                          <a:cs typeface="Calibri"/>
                        </a:rPr>
                        <a:t>Questa </a:t>
                      </a:r>
                      <a:r>
                        <a:rPr sz="1600" b="1" spc="-5" dirty="0">
                          <a:latin typeface="Calibri"/>
                          <a:cs typeface="Calibri"/>
                        </a:rPr>
                        <a:t>è</a:t>
                      </a:r>
                      <a:r>
                        <a:rPr sz="1600" b="1" spc="-45" dirty="0">
                          <a:latin typeface="Calibri"/>
                          <a:cs typeface="Calibri"/>
                        </a:rPr>
                        <a:t> </a:t>
                      </a:r>
                      <a:r>
                        <a:rPr sz="1600" b="1" spc="-10" dirty="0">
                          <a:latin typeface="Calibri"/>
                          <a:cs typeface="Calibri"/>
                        </a:rPr>
                        <a:t>una  </a:t>
                      </a:r>
                      <a:r>
                        <a:rPr sz="1600" b="1" spc="-15" dirty="0">
                          <a:latin typeface="Calibri"/>
                          <a:cs typeface="Calibri"/>
                        </a:rPr>
                        <a:t>frase</a:t>
                      </a:r>
                      <a:r>
                        <a:rPr sz="1600" b="1" spc="-35" dirty="0">
                          <a:latin typeface="Calibri"/>
                          <a:cs typeface="Calibri"/>
                        </a:rPr>
                        <a:t> </a:t>
                      </a:r>
                      <a:r>
                        <a:rPr sz="1600" b="1" spc="-5" dirty="0">
                          <a:latin typeface="Calibri"/>
                          <a:cs typeface="Calibri"/>
                        </a:rPr>
                        <a:t>inutile.</a:t>
                      </a:r>
                      <a:endParaRPr sz="1600">
                        <a:latin typeface="Calibri"/>
                        <a:cs typeface="Calibri"/>
                      </a:endParaRPr>
                    </a:p>
                    <a:p>
                      <a:pPr>
                        <a:lnSpc>
                          <a:spcPct val="100000"/>
                        </a:lnSpc>
                        <a:spcBef>
                          <a:spcPts val="25"/>
                        </a:spcBef>
                      </a:pPr>
                      <a:endParaRPr sz="1900">
                        <a:latin typeface="Times New Roman"/>
                        <a:cs typeface="Times New Roman"/>
                      </a:endParaRPr>
                    </a:p>
                    <a:p>
                      <a:pPr marL="260350" marR="252729" algn="ctr">
                        <a:lnSpc>
                          <a:spcPct val="114999"/>
                        </a:lnSpc>
                      </a:pPr>
                      <a:r>
                        <a:rPr sz="1600" b="1" spc="-10" dirty="0">
                          <a:latin typeface="Calibri"/>
                          <a:cs typeface="Calibri"/>
                        </a:rPr>
                        <a:t>Chi </a:t>
                      </a:r>
                      <a:r>
                        <a:rPr sz="1600" b="1" spc="-5" dirty="0">
                          <a:latin typeface="Calibri"/>
                          <a:cs typeface="Calibri"/>
                        </a:rPr>
                        <a:t>legge sa</a:t>
                      </a:r>
                      <a:r>
                        <a:rPr sz="1600" b="1" spc="-50" dirty="0">
                          <a:latin typeface="Calibri"/>
                          <a:cs typeface="Calibri"/>
                        </a:rPr>
                        <a:t> </a:t>
                      </a:r>
                      <a:r>
                        <a:rPr sz="1600" b="1" spc="-5" dirty="0">
                          <a:latin typeface="Calibri"/>
                          <a:cs typeface="Calibri"/>
                        </a:rPr>
                        <a:t>già  </a:t>
                      </a:r>
                      <a:r>
                        <a:rPr sz="1600" b="1" spc="-15" dirty="0">
                          <a:latin typeface="Calibri"/>
                          <a:cs typeface="Calibri"/>
                        </a:rPr>
                        <a:t>queste </a:t>
                      </a:r>
                      <a:r>
                        <a:rPr sz="1600" b="1" spc="-5" dirty="0">
                          <a:latin typeface="Calibri"/>
                          <a:cs typeface="Calibri"/>
                        </a:rPr>
                        <a:t>cose.</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a:lnSpc>
                          <a:spcPct val="100000"/>
                        </a:lnSpc>
                        <a:spcBef>
                          <a:spcPts val="40"/>
                        </a:spcBef>
                      </a:pPr>
                      <a:endParaRPr sz="1250">
                        <a:latin typeface="Times New Roman"/>
                        <a:cs typeface="Times New Roman"/>
                      </a:endParaRPr>
                    </a:p>
                    <a:p>
                      <a:pPr marL="848994">
                        <a:lnSpc>
                          <a:spcPct val="100000"/>
                        </a:lnSpc>
                      </a:pPr>
                      <a:r>
                        <a:rPr sz="1600" b="1" dirty="0">
                          <a:latin typeface="Calibri"/>
                          <a:cs typeface="Calibri"/>
                        </a:rPr>
                        <a:t>4</a:t>
                      </a:r>
                      <a:endParaRPr sz="1600">
                        <a:latin typeface="Calibri"/>
                        <a:cs typeface="Calibri"/>
                      </a:endParaRPr>
                    </a:p>
                    <a:p>
                      <a:pPr>
                        <a:lnSpc>
                          <a:spcPct val="100000"/>
                        </a:lnSpc>
                        <a:spcBef>
                          <a:spcPts val="20"/>
                        </a:spcBef>
                      </a:pPr>
                      <a:endParaRPr sz="1900">
                        <a:latin typeface="Times New Roman"/>
                        <a:cs typeface="Times New Roman"/>
                      </a:endParaRPr>
                    </a:p>
                    <a:p>
                      <a:pPr marL="216535" marR="208915" indent="60960" algn="just">
                        <a:lnSpc>
                          <a:spcPct val="114999"/>
                        </a:lnSpc>
                        <a:spcBef>
                          <a:spcPts val="5"/>
                        </a:spcBef>
                      </a:pPr>
                      <a:r>
                        <a:rPr sz="1600" b="1" spc="-15" dirty="0">
                          <a:latin typeface="Calibri"/>
                          <a:cs typeface="Calibri"/>
                        </a:rPr>
                        <a:t>Questa </a:t>
                      </a:r>
                      <a:r>
                        <a:rPr sz="1600" b="1" spc="-10" dirty="0">
                          <a:latin typeface="Calibri"/>
                          <a:cs typeface="Calibri"/>
                        </a:rPr>
                        <a:t>parte </a:t>
                      </a:r>
                      <a:r>
                        <a:rPr sz="1600" b="1" spc="-5" dirty="0">
                          <a:latin typeface="Calibri"/>
                          <a:cs typeface="Calibri"/>
                        </a:rPr>
                        <a:t>è  </a:t>
                      </a:r>
                      <a:r>
                        <a:rPr sz="1600" b="1" spc="-10" dirty="0">
                          <a:latin typeface="Calibri"/>
                          <a:cs typeface="Calibri"/>
                        </a:rPr>
                        <a:t>ben costruita ed  </a:t>
                      </a:r>
                      <a:r>
                        <a:rPr sz="1600" b="1" spc="-5" dirty="0">
                          <a:latin typeface="Calibri"/>
                          <a:cs typeface="Calibri"/>
                        </a:rPr>
                        <a:t>è</a:t>
                      </a:r>
                      <a:r>
                        <a:rPr sz="1600" b="1" spc="-20" dirty="0">
                          <a:latin typeface="Calibri"/>
                          <a:cs typeface="Calibri"/>
                        </a:rPr>
                        <a:t> </a:t>
                      </a:r>
                      <a:r>
                        <a:rPr sz="1600" b="1" spc="-15" dirty="0">
                          <a:latin typeface="Calibri"/>
                          <a:cs typeface="Calibri"/>
                        </a:rPr>
                        <a:t>interessante.</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FF00"/>
                    </a:solidFill>
                  </a:tcPr>
                </a:tc>
                <a:tc>
                  <a:txBody>
                    <a:bodyPr/>
                    <a:lstStyle/>
                    <a:p>
                      <a:pPr>
                        <a:lnSpc>
                          <a:spcPct val="100000"/>
                        </a:lnSpc>
                        <a:spcBef>
                          <a:spcPts val="40"/>
                        </a:spcBef>
                      </a:pPr>
                      <a:endParaRPr sz="1250">
                        <a:latin typeface="Times New Roman"/>
                        <a:cs typeface="Times New Roman"/>
                      </a:endParaRPr>
                    </a:p>
                    <a:p>
                      <a:pPr marL="1905" algn="ctr">
                        <a:lnSpc>
                          <a:spcPct val="100000"/>
                        </a:lnSpc>
                      </a:pPr>
                      <a:r>
                        <a:rPr sz="1600" b="1" dirty="0">
                          <a:latin typeface="Calibri"/>
                          <a:cs typeface="Calibri"/>
                        </a:rPr>
                        <a:t>5</a:t>
                      </a:r>
                      <a:endParaRPr sz="1600">
                        <a:latin typeface="Calibri"/>
                        <a:cs typeface="Calibri"/>
                      </a:endParaRPr>
                    </a:p>
                    <a:p>
                      <a:pPr>
                        <a:lnSpc>
                          <a:spcPct val="100000"/>
                        </a:lnSpc>
                        <a:spcBef>
                          <a:spcPts val="20"/>
                        </a:spcBef>
                      </a:pPr>
                      <a:endParaRPr sz="1900">
                        <a:latin typeface="Times New Roman"/>
                        <a:cs typeface="Times New Roman"/>
                      </a:endParaRPr>
                    </a:p>
                    <a:p>
                      <a:pPr marL="302260" marR="292100" algn="ctr">
                        <a:lnSpc>
                          <a:spcPct val="114999"/>
                        </a:lnSpc>
                        <a:spcBef>
                          <a:spcPts val="5"/>
                        </a:spcBef>
                      </a:pPr>
                      <a:r>
                        <a:rPr sz="1600" b="1" spc="-5" dirty="0">
                          <a:latin typeface="Calibri"/>
                          <a:cs typeface="Calibri"/>
                        </a:rPr>
                        <a:t>Mi </a:t>
                      </a:r>
                      <a:r>
                        <a:rPr sz="1600" b="1" spc="-10" dirty="0">
                          <a:latin typeface="Calibri"/>
                          <a:cs typeface="Calibri"/>
                        </a:rPr>
                        <a:t>manca</a:t>
                      </a:r>
                      <a:r>
                        <a:rPr sz="1600" b="1" spc="-65" dirty="0">
                          <a:latin typeface="Calibri"/>
                          <a:cs typeface="Calibri"/>
                        </a:rPr>
                        <a:t> </a:t>
                      </a:r>
                      <a:r>
                        <a:rPr sz="1600" b="1" spc="-10" dirty="0">
                          <a:latin typeface="Calibri"/>
                          <a:cs typeface="Calibri"/>
                        </a:rPr>
                        <a:t>una  buona  introduzione</a:t>
                      </a:r>
                      <a:endParaRPr sz="1600">
                        <a:latin typeface="Calibri"/>
                        <a:cs typeface="Calibri"/>
                      </a:endParaRPr>
                    </a:p>
                    <a:p>
                      <a:pPr algn="ctr">
                        <a:lnSpc>
                          <a:spcPct val="100000"/>
                        </a:lnSpc>
                        <a:spcBef>
                          <a:spcPts val="290"/>
                        </a:spcBef>
                      </a:pPr>
                      <a:r>
                        <a:rPr sz="1600" b="1" spc="-15" dirty="0">
                          <a:latin typeface="Calibri"/>
                          <a:cs typeface="Calibri"/>
                        </a:rPr>
                        <a:t>all’argomento.</a:t>
                      </a:r>
                      <a:endParaRPr sz="160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FF00"/>
                    </a:solidFill>
                  </a:tcPr>
                </a:tc>
                <a:extLst>
                  <a:ext uri="{0D108BD9-81ED-4DB2-BD59-A6C34878D82A}">
                    <a16:rowId xmlns:a16="http://schemas.microsoft.com/office/drawing/2014/main" xmlns="" val="10000"/>
                  </a:ext>
                </a:extLst>
              </a:tr>
            </a:tbl>
          </a:graphicData>
        </a:graphic>
      </p:graphicFrame>
      <p:sp>
        <p:nvSpPr>
          <p:cNvPr id="6" name="object 6"/>
          <p:cNvSpPr/>
          <p:nvPr/>
        </p:nvSpPr>
        <p:spPr>
          <a:xfrm>
            <a:off x="1828801" y="152401"/>
            <a:ext cx="1343025" cy="1362075"/>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p:cNvSpPr txBox="1">
            <a:spLocks noGrp="1"/>
          </p:cNvSpPr>
          <p:nvPr>
            <p:ph type="title"/>
          </p:nvPr>
        </p:nvSpPr>
        <p:spPr>
          <a:xfrm>
            <a:off x="2292606" y="245491"/>
            <a:ext cx="10654791" cy="320601"/>
          </a:xfrm>
          <a:prstGeom prst="rect">
            <a:avLst/>
          </a:prstGeom>
        </p:spPr>
        <p:txBody>
          <a:bodyPr vert="horz" wrap="square" lIns="0" tIns="12700" rIns="0" bIns="0" rtlCol="0">
            <a:spAutoFit/>
          </a:bodyPr>
          <a:lstStyle/>
          <a:p>
            <a:pPr marL="1287145">
              <a:spcBef>
                <a:spcPts val="100"/>
              </a:spcBef>
            </a:pPr>
            <a:r>
              <a:rPr dirty="0"/>
              <a:t>Il </a:t>
            </a:r>
            <a:r>
              <a:rPr spc="-15" dirty="0"/>
              <a:t>Detective </a:t>
            </a:r>
            <a:r>
              <a:rPr spc="-5" dirty="0"/>
              <a:t>in </a:t>
            </a:r>
            <a:r>
              <a:rPr dirty="0"/>
              <a:t>azione: </a:t>
            </a:r>
            <a:r>
              <a:rPr spc="-10" dirty="0"/>
              <a:t>Frasi </a:t>
            </a:r>
            <a:r>
              <a:rPr dirty="0"/>
              <a:t>aiuto </a:t>
            </a:r>
            <a:r>
              <a:rPr spc="-5" dirty="0"/>
              <a:t>per </a:t>
            </a:r>
            <a:r>
              <a:rPr dirty="0"/>
              <a:t>auto-interrogare </a:t>
            </a:r>
            <a:r>
              <a:rPr spc="-5" dirty="0"/>
              <a:t>il</a:t>
            </a:r>
            <a:r>
              <a:rPr spc="20" dirty="0"/>
              <a:t> </a:t>
            </a:r>
            <a:r>
              <a:rPr dirty="0"/>
              <a:t>testo</a:t>
            </a:r>
          </a:p>
        </p:txBody>
      </p:sp>
      <p:graphicFrame>
        <p:nvGraphicFramePr>
          <p:cNvPr id="8" name="object 8"/>
          <p:cNvGraphicFramePr>
            <a:graphicFrameLocks noGrp="1"/>
          </p:cNvGraphicFramePr>
          <p:nvPr>
            <p:extLst/>
          </p:nvPr>
        </p:nvGraphicFramePr>
        <p:xfrm>
          <a:off x="1517651" y="3595752"/>
          <a:ext cx="9143999" cy="3179699"/>
        </p:xfrm>
        <a:graphic>
          <a:graphicData uri="http://schemas.openxmlformats.org/drawingml/2006/table">
            <a:tbl>
              <a:tblPr firstRow="1" bandRow="1">
                <a:tableStyleId>{2D5ABB26-0587-4C30-8999-92F81FD0307C}</a:tableStyleId>
              </a:tblPr>
              <a:tblGrid>
                <a:gridCol w="3024505">
                  <a:extLst>
                    <a:ext uri="{9D8B030D-6E8A-4147-A177-3AD203B41FA5}">
                      <a16:colId xmlns:a16="http://schemas.microsoft.com/office/drawing/2014/main" xmlns="" val="20000"/>
                    </a:ext>
                  </a:extLst>
                </a:gridCol>
                <a:gridCol w="2934335">
                  <a:extLst>
                    <a:ext uri="{9D8B030D-6E8A-4147-A177-3AD203B41FA5}">
                      <a16:colId xmlns:a16="http://schemas.microsoft.com/office/drawing/2014/main" xmlns="" val="20001"/>
                    </a:ext>
                  </a:extLst>
                </a:gridCol>
                <a:gridCol w="3185159">
                  <a:extLst>
                    <a:ext uri="{9D8B030D-6E8A-4147-A177-3AD203B41FA5}">
                      <a16:colId xmlns:a16="http://schemas.microsoft.com/office/drawing/2014/main" xmlns="" val="20002"/>
                    </a:ext>
                  </a:extLst>
                </a:gridCol>
              </a:tblGrid>
              <a:tr h="3179699">
                <a:tc>
                  <a:txBody>
                    <a:bodyPr/>
                    <a:lstStyle/>
                    <a:p>
                      <a:pPr marL="233679">
                        <a:lnSpc>
                          <a:spcPts val="1895"/>
                        </a:lnSpc>
                        <a:spcBef>
                          <a:spcPts val="894"/>
                        </a:spcBef>
                      </a:pPr>
                      <a:r>
                        <a:rPr sz="1600" b="1" spc="-15" dirty="0">
                          <a:latin typeface="Calibri"/>
                          <a:cs typeface="Calibri"/>
                        </a:rPr>
                        <a:t>Per </a:t>
                      </a:r>
                      <a:r>
                        <a:rPr sz="1600" b="1" spc="-10" dirty="0">
                          <a:latin typeface="Calibri"/>
                          <a:cs typeface="Calibri"/>
                        </a:rPr>
                        <a:t>chiarire </a:t>
                      </a:r>
                      <a:r>
                        <a:rPr sz="1600" b="1" spc="-5" dirty="0">
                          <a:latin typeface="Calibri"/>
                          <a:cs typeface="Calibri"/>
                        </a:rPr>
                        <a:t>il senso della</a:t>
                      </a:r>
                      <a:r>
                        <a:rPr sz="1600" b="1" spc="30" dirty="0">
                          <a:latin typeface="Calibri"/>
                          <a:cs typeface="Calibri"/>
                        </a:rPr>
                        <a:t> </a:t>
                      </a:r>
                      <a:r>
                        <a:rPr sz="1600" b="1" spc="-15" dirty="0">
                          <a:latin typeface="Calibri"/>
                          <a:cs typeface="Calibri"/>
                        </a:rPr>
                        <a:t>frase</a:t>
                      </a:r>
                      <a:endParaRPr sz="1600" dirty="0">
                        <a:latin typeface="Calibri"/>
                        <a:cs typeface="Calibri"/>
                      </a:endParaRPr>
                    </a:p>
                    <a:p>
                      <a:pPr algn="ctr">
                        <a:lnSpc>
                          <a:spcPts val="2855"/>
                        </a:lnSpc>
                      </a:pPr>
                      <a:endParaRPr sz="2400" dirty="0">
                        <a:latin typeface="Calibri"/>
                        <a:cs typeface="Calibri"/>
                      </a:endParaRPr>
                    </a:p>
                    <a:p>
                      <a:pPr marL="125730" marR="138430">
                        <a:lnSpc>
                          <a:spcPct val="100000"/>
                        </a:lnSpc>
                        <a:spcBef>
                          <a:spcPts val="65"/>
                        </a:spcBef>
                      </a:pPr>
                      <a:r>
                        <a:rPr sz="1400" b="1" spc="-5" dirty="0">
                          <a:latin typeface="Calibri"/>
                          <a:cs typeface="Calibri"/>
                        </a:rPr>
                        <a:t>Metti </a:t>
                      </a:r>
                      <a:r>
                        <a:rPr sz="1400" b="1" dirty="0">
                          <a:latin typeface="Calibri"/>
                          <a:cs typeface="Calibri"/>
                        </a:rPr>
                        <a:t>la </a:t>
                      </a:r>
                      <a:r>
                        <a:rPr sz="1400" b="1" spc="-5" dirty="0">
                          <a:latin typeface="Calibri"/>
                          <a:cs typeface="Calibri"/>
                        </a:rPr>
                        <a:t>virgola </a:t>
                      </a:r>
                      <a:r>
                        <a:rPr sz="1400" b="1" dirty="0">
                          <a:latin typeface="Calibri"/>
                          <a:cs typeface="Calibri"/>
                        </a:rPr>
                        <a:t>se </a:t>
                      </a:r>
                      <a:r>
                        <a:rPr sz="1400" b="1" spc="-5" dirty="0">
                          <a:latin typeface="Calibri"/>
                          <a:cs typeface="Calibri"/>
                        </a:rPr>
                        <a:t>vuoi separare</a:t>
                      </a:r>
                      <a:r>
                        <a:rPr sz="1400" b="1" spc="-140" dirty="0">
                          <a:latin typeface="Calibri"/>
                          <a:cs typeface="Calibri"/>
                        </a:rPr>
                        <a:t> </a:t>
                      </a:r>
                      <a:r>
                        <a:rPr sz="1400" b="1" dirty="0">
                          <a:latin typeface="Calibri"/>
                          <a:cs typeface="Calibri"/>
                        </a:rPr>
                        <a:t>parti  della </a:t>
                      </a:r>
                      <a:r>
                        <a:rPr sz="1400" b="1" spc="-10" dirty="0">
                          <a:latin typeface="Calibri"/>
                          <a:cs typeface="Calibri"/>
                        </a:rPr>
                        <a:t>frase </a:t>
                      </a:r>
                      <a:r>
                        <a:rPr sz="1400" b="1" dirty="0">
                          <a:latin typeface="Calibri"/>
                          <a:cs typeface="Calibri"/>
                        </a:rPr>
                        <a:t>e chiarire il senso del  </a:t>
                      </a:r>
                      <a:r>
                        <a:rPr sz="1400" b="1" spc="-5" dirty="0">
                          <a:latin typeface="Calibri"/>
                          <a:cs typeface="Calibri"/>
                        </a:rPr>
                        <a:t>discorso.</a:t>
                      </a:r>
                      <a:endParaRPr sz="1400" dirty="0">
                        <a:latin typeface="Calibri"/>
                        <a:cs typeface="Calibri"/>
                      </a:endParaRPr>
                    </a:p>
                    <a:p>
                      <a:pPr>
                        <a:lnSpc>
                          <a:spcPct val="100000"/>
                        </a:lnSpc>
                        <a:spcBef>
                          <a:spcPts val="20"/>
                        </a:spcBef>
                      </a:pPr>
                      <a:endParaRPr sz="1150" dirty="0">
                        <a:latin typeface="Times New Roman"/>
                        <a:cs typeface="Times New Roman"/>
                      </a:endParaRPr>
                    </a:p>
                    <a:p>
                      <a:pPr marL="125730">
                        <a:lnSpc>
                          <a:spcPct val="100000"/>
                        </a:lnSpc>
                      </a:pPr>
                      <a:r>
                        <a:rPr sz="1100" b="1" dirty="0">
                          <a:latin typeface="Calibri"/>
                          <a:cs typeface="Calibri"/>
                        </a:rPr>
                        <a:t>I </a:t>
                      </a:r>
                      <a:r>
                        <a:rPr sz="1100" b="1" spc="-5" dirty="0">
                          <a:latin typeface="Calibri"/>
                          <a:cs typeface="Calibri"/>
                        </a:rPr>
                        <a:t>bambini </a:t>
                      </a:r>
                      <a:r>
                        <a:rPr sz="1100" b="1" dirty="0">
                          <a:latin typeface="Calibri"/>
                          <a:cs typeface="Calibri"/>
                        </a:rPr>
                        <a:t>che </a:t>
                      </a:r>
                      <a:r>
                        <a:rPr sz="1100" b="1" spc="-5" dirty="0">
                          <a:latin typeface="Calibri"/>
                          <a:cs typeface="Calibri"/>
                        </a:rPr>
                        <a:t>non avevano</a:t>
                      </a:r>
                      <a:r>
                        <a:rPr sz="1100" b="1" spc="-45" dirty="0">
                          <a:latin typeface="Calibri"/>
                          <a:cs typeface="Calibri"/>
                        </a:rPr>
                        <a:t> </a:t>
                      </a:r>
                      <a:r>
                        <a:rPr sz="1100" b="1" spc="-5" dirty="0">
                          <a:latin typeface="Calibri"/>
                          <a:cs typeface="Calibri"/>
                        </a:rPr>
                        <a:t>portato</a:t>
                      </a:r>
                      <a:endParaRPr sz="1100" dirty="0">
                        <a:latin typeface="Calibri"/>
                        <a:cs typeface="Calibri"/>
                      </a:endParaRPr>
                    </a:p>
                    <a:p>
                      <a:pPr marL="125730">
                        <a:lnSpc>
                          <a:spcPct val="100000"/>
                        </a:lnSpc>
                      </a:pPr>
                      <a:r>
                        <a:rPr sz="1100" b="1" spc="-5" dirty="0">
                          <a:latin typeface="Calibri"/>
                          <a:cs typeface="Calibri"/>
                        </a:rPr>
                        <a:t>l’autorizzazione non andarono </a:t>
                      </a:r>
                      <a:r>
                        <a:rPr sz="1100" b="1" dirty="0">
                          <a:latin typeface="Calibri"/>
                          <a:cs typeface="Calibri"/>
                        </a:rPr>
                        <a:t>in</a:t>
                      </a:r>
                      <a:r>
                        <a:rPr sz="1100" b="1" spc="-70" dirty="0">
                          <a:latin typeface="Calibri"/>
                          <a:cs typeface="Calibri"/>
                        </a:rPr>
                        <a:t> </a:t>
                      </a:r>
                      <a:r>
                        <a:rPr sz="1100" b="1" dirty="0">
                          <a:latin typeface="Calibri"/>
                          <a:cs typeface="Calibri"/>
                        </a:rPr>
                        <a:t>gita</a:t>
                      </a:r>
                      <a:endParaRPr sz="1100" dirty="0">
                        <a:latin typeface="Calibri"/>
                        <a:cs typeface="Calibri"/>
                      </a:endParaRPr>
                    </a:p>
                    <a:p>
                      <a:pPr marL="125730">
                        <a:lnSpc>
                          <a:spcPct val="100000"/>
                        </a:lnSpc>
                      </a:pPr>
                      <a:r>
                        <a:rPr sz="1100" b="1" spc="-5" dirty="0">
                          <a:latin typeface="Calibri"/>
                          <a:cs typeface="Calibri"/>
                        </a:rPr>
                        <a:t>(solo alcuni bambini rimasero </a:t>
                      </a:r>
                      <a:r>
                        <a:rPr sz="1100" b="1" dirty="0">
                          <a:latin typeface="Calibri"/>
                          <a:cs typeface="Calibri"/>
                        </a:rPr>
                        <a:t>a</a:t>
                      </a:r>
                      <a:r>
                        <a:rPr sz="1100" b="1" spc="-55" dirty="0">
                          <a:latin typeface="Calibri"/>
                          <a:cs typeface="Calibri"/>
                        </a:rPr>
                        <a:t> </a:t>
                      </a:r>
                      <a:r>
                        <a:rPr sz="1100" b="1" spc="-5" dirty="0">
                          <a:latin typeface="Calibri"/>
                          <a:cs typeface="Calibri"/>
                        </a:rPr>
                        <a:t>casa)</a:t>
                      </a:r>
                      <a:endParaRPr sz="1100" dirty="0">
                        <a:latin typeface="Calibri"/>
                        <a:cs typeface="Calibri"/>
                      </a:endParaRPr>
                    </a:p>
                    <a:p>
                      <a:pPr>
                        <a:lnSpc>
                          <a:spcPct val="100000"/>
                        </a:lnSpc>
                      </a:pPr>
                      <a:endParaRPr sz="1150" dirty="0">
                        <a:latin typeface="Times New Roman"/>
                        <a:cs typeface="Times New Roman"/>
                      </a:endParaRPr>
                    </a:p>
                    <a:p>
                      <a:pPr marL="125730">
                        <a:lnSpc>
                          <a:spcPct val="100000"/>
                        </a:lnSpc>
                      </a:pPr>
                      <a:r>
                        <a:rPr sz="1100" b="1" dirty="0">
                          <a:latin typeface="Calibri"/>
                          <a:cs typeface="Calibri"/>
                        </a:rPr>
                        <a:t>I </a:t>
                      </a:r>
                      <a:r>
                        <a:rPr sz="1100" b="1" spc="-5" dirty="0">
                          <a:latin typeface="Calibri"/>
                          <a:cs typeface="Calibri"/>
                        </a:rPr>
                        <a:t>bambini, </a:t>
                      </a:r>
                      <a:r>
                        <a:rPr sz="1100" b="1" dirty="0">
                          <a:latin typeface="Calibri"/>
                          <a:cs typeface="Calibri"/>
                        </a:rPr>
                        <a:t>che </a:t>
                      </a:r>
                      <a:r>
                        <a:rPr sz="1100" b="1" spc="-5" dirty="0">
                          <a:latin typeface="Calibri"/>
                          <a:cs typeface="Calibri"/>
                        </a:rPr>
                        <a:t>non avevano</a:t>
                      </a:r>
                      <a:r>
                        <a:rPr sz="1100" b="1" spc="-45" dirty="0">
                          <a:latin typeface="Calibri"/>
                          <a:cs typeface="Calibri"/>
                        </a:rPr>
                        <a:t> </a:t>
                      </a:r>
                      <a:r>
                        <a:rPr sz="1100" b="1" spc="-5" dirty="0">
                          <a:latin typeface="Calibri"/>
                          <a:cs typeface="Calibri"/>
                        </a:rPr>
                        <a:t>portato</a:t>
                      </a:r>
                      <a:endParaRPr sz="1100" dirty="0">
                        <a:latin typeface="Calibri"/>
                        <a:cs typeface="Calibri"/>
                      </a:endParaRPr>
                    </a:p>
                    <a:p>
                      <a:pPr marL="125730">
                        <a:lnSpc>
                          <a:spcPct val="100000"/>
                        </a:lnSpc>
                      </a:pPr>
                      <a:r>
                        <a:rPr sz="1100" b="1" spc="-5" dirty="0">
                          <a:latin typeface="Calibri"/>
                          <a:cs typeface="Calibri"/>
                        </a:rPr>
                        <a:t>l’autorizzazione, non andarono </a:t>
                      </a:r>
                      <a:r>
                        <a:rPr sz="1100" b="1" dirty="0">
                          <a:latin typeface="Calibri"/>
                          <a:cs typeface="Calibri"/>
                        </a:rPr>
                        <a:t>in</a:t>
                      </a:r>
                      <a:r>
                        <a:rPr sz="1100" b="1" spc="-55" dirty="0">
                          <a:latin typeface="Calibri"/>
                          <a:cs typeface="Calibri"/>
                        </a:rPr>
                        <a:t> </a:t>
                      </a:r>
                      <a:r>
                        <a:rPr sz="1100" b="1" dirty="0">
                          <a:latin typeface="Calibri"/>
                          <a:cs typeface="Calibri"/>
                        </a:rPr>
                        <a:t>gita</a:t>
                      </a:r>
                      <a:endParaRPr sz="1100" dirty="0">
                        <a:latin typeface="Calibri"/>
                        <a:cs typeface="Calibri"/>
                      </a:endParaRPr>
                    </a:p>
                    <a:p>
                      <a:pPr marL="125730">
                        <a:lnSpc>
                          <a:spcPct val="100000"/>
                        </a:lnSpc>
                      </a:pPr>
                      <a:r>
                        <a:rPr sz="1100" b="1" dirty="0">
                          <a:latin typeface="Calibri"/>
                          <a:cs typeface="Calibri"/>
                        </a:rPr>
                        <a:t>(tutti i </a:t>
                      </a:r>
                      <a:r>
                        <a:rPr sz="1100" b="1" spc="-5" dirty="0">
                          <a:latin typeface="Calibri"/>
                          <a:cs typeface="Calibri"/>
                        </a:rPr>
                        <a:t>bambini rimasero </a:t>
                      </a:r>
                      <a:r>
                        <a:rPr sz="1100" b="1" dirty="0">
                          <a:latin typeface="Calibri"/>
                          <a:cs typeface="Calibri"/>
                        </a:rPr>
                        <a:t>a</a:t>
                      </a:r>
                      <a:r>
                        <a:rPr sz="1100" b="1" spc="-40" dirty="0">
                          <a:latin typeface="Calibri"/>
                          <a:cs typeface="Calibri"/>
                        </a:rPr>
                        <a:t> </a:t>
                      </a:r>
                      <a:r>
                        <a:rPr sz="1100" b="1" spc="-5" dirty="0">
                          <a:latin typeface="Calibri"/>
                          <a:cs typeface="Calibri"/>
                        </a:rPr>
                        <a:t>casa)</a:t>
                      </a:r>
                      <a:endParaRPr sz="1100" dirty="0">
                        <a:latin typeface="Calibri"/>
                        <a:cs typeface="Calibri"/>
                      </a:endParaRPr>
                    </a:p>
                  </a:txBody>
                  <a:tcPr marL="0" marR="0" marT="11366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5D9F0"/>
                    </a:solidFill>
                  </a:tcPr>
                </a:tc>
                <a:tc>
                  <a:txBody>
                    <a:bodyPr/>
                    <a:lstStyle/>
                    <a:p>
                      <a:pPr marL="232410">
                        <a:lnSpc>
                          <a:spcPts val="1895"/>
                        </a:lnSpc>
                        <a:spcBef>
                          <a:spcPts val="894"/>
                        </a:spcBef>
                      </a:pPr>
                      <a:r>
                        <a:rPr sz="1600" b="1" spc="-15" dirty="0">
                          <a:latin typeface="Calibri"/>
                          <a:cs typeface="Calibri"/>
                        </a:rPr>
                        <a:t>Per </a:t>
                      </a:r>
                      <a:r>
                        <a:rPr sz="1600" b="1" spc="-10" dirty="0">
                          <a:latin typeface="Calibri"/>
                          <a:cs typeface="Calibri"/>
                        </a:rPr>
                        <a:t>scandire </a:t>
                      </a:r>
                      <a:r>
                        <a:rPr sz="1600" b="1" spc="-5" dirty="0">
                          <a:latin typeface="Calibri"/>
                          <a:cs typeface="Calibri"/>
                        </a:rPr>
                        <a:t>un </a:t>
                      </a:r>
                      <a:r>
                        <a:rPr sz="1600" b="1" spc="-10" dirty="0">
                          <a:latin typeface="Calibri"/>
                          <a:cs typeface="Calibri"/>
                        </a:rPr>
                        <a:t>elenco </a:t>
                      </a:r>
                      <a:r>
                        <a:rPr sz="1600" b="1" spc="-5" dirty="0">
                          <a:latin typeface="Calibri"/>
                          <a:cs typeface="Calibri"/>
                        </a:rPr>
                        <a:t>in</a:t>
                      </a:r>
                      <a:r>
                        <a:rPr sz="1600" b="1" spc="65" dirty="0">
                          <a:latin typeface="Calibri"/>
                          <a:cs typeface="Calibri"/>
                        </a:rPr>
                        <a:t> </a:t>
                      </a:r>
                      <a:r>
                        <a:rPr sz="1600" b="1" spc="-10" dirty="0">
                          <a:latin typeface="Calibri"/>
                          <a:cs typeface="Calibri"/>
                        </a:rPr>
                        <a:t>una</a:t>
                      </a:r>
                      <a:endParaRPr sz="1600" dirty="0">
                        <a:latin typeface="Calibri"/>
                        <a:cs typeface="Calibri"/>
                      </a:endParaRPr>
                    </a:p>
                    <a:p>
                      <a:pPr algn="ctr">
                        <a:lnSpc>
                          <a:spcPts val="2855"/>
                        </a:lnSpc>
                        <a:tabLst>
                          <a:tab pos="542290" algn="l"/>
                        </a:tabLst>
                      </a:pPr>
                      <a:r>
                        <a:rPr sz="1600" b="1" spc="-15" dirty="0">
                          <a:latin typeface="Calibri"/>
                          <a:cs typeface="Calibri"/>
                        </a:rPr>
                        <a:t>frase	</a:t>
                      </a:r>
                      <a:endParaRPr sz="2400" dirty="0">
                        <a:latin typeface="Calibri"/>
                        <a:cs typeface="Calibri"/>
                      </a:endParaRPr>
                    </a:p>
                    <a:p>
                      <a:pPr marL="125730" marR="568960">
                        <a:lnSpc>
                          <a:spcPct val="100000"/>
                        </a:lnSpc>
                        <a:spcBef>
                          <a:spcPts val="65"/>
                        </a:spcBef>
                      </a:pPr>
                      <a:r>
                        <a:rPr sz="1400" b="1" spc="-5" dirty="0">
                          <a:latin typeface="Calibri"/>
                          <a:cs typeface="Calibri"/>
                        </a:rPr>
                        <a:t>Metti </a:t>
                      </a:r>
                      <a:r>
                        <a:rPr sz="1400" b="1" dirty="0">
                          <a:latin typeface="Calibri"/>
                          <a:cs typeface="Calibri"/>
                        </a:rPr>
                        <a:t>la </a:t>
                      </a:r>
                      <a:r>
                        <a:rPr sz="1400" b="1" spc="-5" dirty="0">
                          <a:latin typeface="Calibri"/>
                          <a:cs typeface="Calibri"/>
                        </a:rPr>
                        <a:t>virgola </a:t>
                      </a:r>
                      <a:r>
                        <a:rPr sz="1400" b="1" dirty="0">
                          <a:latin typeface="Calibri"/>
                          <a:cs typeface="Calibri"/>
                        </a:rPr>
                        <a:t>se </a:t>
                      </a:r>
                      <a:r>
                        <a:rPr sz="1400" b="1" spc="-5" dirty="0">
                          <a:latin typeface="Calibri"/>
                          <a:cs typeface="Calibri"/>
                        </a:rPr>
                        <a:t>gli</a:t>
                      </a:r>
                      <a:r>
                        <a:rPr sz="1400" b="1" spc="-85" dirty="0">
                          <a:latin typeface="Calibri"/>
                          <a:cs typeface="Calibri"/>
                        </a:rPr>
                        <a:t> </a:t>
                      </a:r>
                      <a:r>
                        <a:rPr sz="1400" b="1" spc="-5" dirty="0">
                          <a:latin typeface="Calibri"/>
                          <a:cs typeface="Calibri"/>
                        </a:rPr>
                        <a:t>elementi  </a:t>
                      </a:r>
                      <a:r>
                        <a:rPr sz="1400" b="1" spc="-10" dirty="0">
                          <a:latin typeface="Calibri"/>
                          <a:cs typeface="Calibri"/>
                        </a:rPr>
                        <a:t>dell’elenco </a:t>
                      </a:r>
                      <a:r>
                        <a:rPr sz="1400" b="1" dirty="0">
                          <a:latin typeface="Calibri"/>
                          <a:cs typeface="Calibri"/>
                        </a:rPr>
                        <a:t>sono </a:t>
                      </a:r>
                      <a:r>
                        <a:rPr sz="1400" b="1" spc="-5" dirty="0">
                          <a:latin typeface="Calibri"/>
                          <a:cs typeface="Calibri"/>
                        </a:rPr>
                        <a:t>espressi con  </a:t>
                      </a:r>
                      <a:r>
                        <a:rPr sz="1400" b="1" dirty="0">
                          <a:latin typeface="Calibri"/>
                          <a:cs typeface="Calibri"/>
                        </a:rPr>
                        <a:t>singole</a:t>
                      </a:r>
                      <a:r>
                        <a:rPr sz="1400" b="1" spc="-20" dirty="0">
                          <a:latin typeface="Calibri"/>
                          <a:cs typeface="Calibri"/>
                        </a:rPr>
                        <a:t> </a:t>
                      </a:r>
                      <a:r>
                        <a:rPr sz="1400" b="1" dirty="0">
                          <a:latin typeface="Calibri"/>
                          <a:cs typeface="Calibri"/>
                        </a:rPr>
                        <a:t>parole.</a:t>
                      </a:r>
                      <a:endParaRPr sz="1400" dirty="0">
                        <a:latin typeface="Calibri"/>
                        <a:cs typeface="Calibri"/>
                      </a:endParaRPr>
                    </a:p>
                    <a:p>
                      <a:pPr marL="125730">
                        <a:lnSpc>
                          <a:spcPts val="1275"/>
                        </a:lnSpc>
                        <a:spcBef>
                          <a:spcPts val="985"/>
                        </a:spcBef>
                      </a:pPr>
                      <a:r>
                        <a:rPr sz="1100" b="1" dirty="0">
                          <a:latin typeface="Calibri"/>
                          <a:cs typeface="Calibri"/>
                        </a:rPr>
                        <a:t>Ho </a:t>
                      </a:r>
                      <a:r>
                        <a:rPr sz="1100" b="1" spc="-5" dirty="0">
                          <a:latin typeface="Calibri"/>
                          <a:cs typeface="Calibri"/>
                        </a:rPr>
                        <a:t>comprato pere, mele, </a:t>
                      </a:r>
                      <a:r>
                        <a:rPr sz="1100" b="1" dirty="0">
                          <a:latin typeface="Calibri"/>
                          <a:cs typeface="Calibri"/>
                        </a:rPr>
                        <a:t>ciliegie e</a:t>
                      </a:r>
                      <a:r>
                        <a:rPr sz="1100" b="1" spc="-55" dirty="0">
                          <a:latin typeface="Calibri"/>
                          <a:cs typeface="Calibri"/>
                        </a:rPr>
                        <a:t> </a:t>
                      </a:r>
                      <a:r>
                        <a:rPr sz="1100" b="1" spc="-5" dirty="0">
                          <a:latin typeface="Calibri"/>
                          <a:cs typeface="Calibri"/>
                        </a:rPr>
                        <a:t>banane.</a:t>
                      </a:r>
                      <a:endParaRPr sz="1100" dirty="0">
                        <a:latin typeface="Calibri"/>
                        <a:cs typeface="Calibri"/>
                      </a:endParaRPr>
                    </a:p>
                    <a:p>
                      <a:pPr marL="982980">
                        <a:lnSpc>
                          <a:spcPts val="2835"/>
                        </a:lnSpc>
                      </a:pPr>
                      <a:r>
                        <a:rPr sz="2400" b="1" dirty="0">
                          <a:latin typeface="Calibri"/>
                          <a:cs typeface="Calibri"/>
                        </a:rPr>
                        <a:t>;</a:t>
                      </a:r>
                      <a:endParaRPr sz="2400" dirty="0">
                        <a:latin typeface="Calibri"/>
                        <a:cs typeface="Calibri"/>
                      </a:endParaRPr>
                    </a:p>
                    <a:p>
                      <a:pPr marL="125730" marR="144780">
                        <a:lnSpc>
                          <a:spcPct val="100000"/>
                        </a:lnSpc>
                        <a:spcBef>
                          <a:spcPts val="60"/>
                        </a:spcBef>
                      </a:pPr>
                      <a:r>
                        <a:rPr sz="1400" b="1" spc="-5" dirty="0">
                          <a:latin typeface="Calibri"/>
                          <a:cs typeface="Calibri"/>
                        </a:rPr>
                        <a:t>Metti </a:t>
                      </a:r>
                      <a:r>
                        <a:rPr sz="1400" b="1" dirty="0">
                          <a:latin typeface="Calibri"/>
                          <a:cs typeface="Calibri"/>
                        </a:rPr>
                        <a:t>il </a:t>
                      </a:r>
                      <a:r>
                        <a:rPr sz="1400" b="1" spc="-5" dirty="0">
                          <a:latin typeface="Calibri"/>
                          <a:cs typeface="Calibri"/>
                        </a:rPr>
                        <a:t>punto </a:t>
                      </a:r>
                      <a:r>
                        <a:rPr sz="1400" b="1" dirty="0">
                          <a:latin typeface="Calibri"/>
                          <a:cs typeface="Calibri"/>
                        </a:rPr>
                        <a:t>e </a:t>
                      </a:r>
                      <a:r>
                        <a:rPr sz="1400" b="1" spc="-5" dirty="0">
                          <a:latin typeface="Calibri"/>
                          <a:cs typeface="Calibri"/>
                        </a:rPr>
                        <a:t>virgola </a:t>
                      </a:r>
                      <a:r>
                        <a:rPr sz="1400" b="1" dirty="0">
                          <a:latin typeface="Calibri"/>
                          <a:cs typeface="Calibri"/>
                        </a:rPr>
                        <a:t>negli</a:t>
                      </a:r>
                      <a:r>
                        <a:rPr sz="1400" b="1" spc="-105" dirty="0">
                          <a:latin typeface="Calibri"/>
                          <a:cs typeface="Calibri"/>
                        </a:rPr>
                        <a:t> </a:t>
                      </a:r>
                      <a:r>
                        <a:rPr sz="1400" b="1" spc="-5" dirty="0">
                          <a:latin typeface="Calibri"/>
                          <a:cs typeface="Calibri"/>
                        </a:rPr>
                        <a:t>elenchi  </a:t>
                      </a:r>
                      <a:r>
                        <a:rPr sz="1400" b="1" dirty="0">
                          <a:latin typeface="Calibri"/>
                          <a:cs typeface="Calibri"/>
                        </a:rPr>
                        <a:t>complessi, </a:t>
                      </a:r>
                      <a:r>
                        <a:rPr sz="1400" b="1" spc="-5" dirty="0">
                          <a:latin typeface="Calibri"/>
                          <a:cs typeface="Calibri"/>
                        </a:rPr>
                        <a:t>dove gli elementi </a:t>
                      </a:r>
                      <a:r>
                        <a:rPr sz="1400" b="1" dirty="0">
                          <a:latin typeface="Calibri"/>
                          <a:cs typeface="Calibri"/>
                        </a:rPr>
                        <a:t>sono  </a:t>
                      </a:r>
                      <a:r>
                        <a:rPr sz="1400" b="1" spc="-5" dirty="0">
                          <a:latin typeface="Calibri"/>
                          <a:cs typeface="Calibri"/>
                        </a:rPr>
                        <a:t>composti </a:t>
                      </a:r>
                      <a:r>
                        <a:rPr sz="1400" b="1" dirty="0">
                          <a:latin typeface="Calibri"/>
                          <a:cs typeface="Calibri"/>
                        </a:rPr>
                        <a:t>da più</a:t>
                      </a:r>
                      <a:r>
                        <a:rPr sz="1400" b="1" spc="-60" dirty="0">
                          <a:latin typeface="Calibri"/>
                          <a:cs typeface="Calibri"/>
                        </a:rPr>
                        <a:t> </a:t>
                      </a:r>
                      <a:r>
                        <a:rPr sz="1400" b="1" dirty="0">
                          <a:latin typeface="Calibri"/>
                          <a:cs typeface="Calibri"/>
                        </a:rPr>
                        <a:t>parole.</a:t>
                      </a:r>
                      <a:endParaRPr sz="1400" dirty="0">
                        <a:latin typeface="Calibri"/>
                        <a:cs typeface="Calibri"/>
                      </a:endParaRPr>
                    </a:p>
                  </a:txBody>
                  <a:tcPr marL="0" marR="0" marT="11366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5D9F0"/>
                    </a:solidFill>
                  </a:tcPr>
                </a:tc>
                <a:tc>
                  <a:txBody>
                    <a:bodyPr/>
                    <a:lstStyle/>
                    <a:p>
                      <a:pPr marL="478155">
                        <a:lnSpc>
                          <a:spcPts val="1895"/>
                        </a:lnSpc>
                        <a:spcBef>
                          <a:spcPts val="894"/>
                        </a:spcBef>
                      </a:pPr>
                      <a:r>
                        <a:rPr sz="1600" b="1" spc="-15" dirty="0">
                          <a:latin typeface="Calibri"/>
                          <a:cs typeface="Calibri"/>
                        </a:rPr>
                        <a:t>Per introdurre</a:t>
                      </a:r>
                      <a:r>
                        <a:rPr sz="1600" b="1" spc="50" dirty="0">
                          <a:latin typeface="Calibri"/>
                          <a:cs typeface="Calibri"/>
                        </a:rPr>
                        <a:t> </a:t>
                      </a:r>
                      <a:r>
                        <a:rPr sz="1600" b="1" spc="-20" dirty="0">
                          <a:latin typeface="Calibri"/>
                          <a:cs typeface="Calibri"/>
                        </a:rPr>
                        <a:t>un’aggiunta</a:t>
                      </a:r>
                      <a:endParaRPr sz="1600" dirty="0">
                        <a:latin typeface="Calibri"/>
                        <a:cs typeface="Calibri"/>
                      </a:endParaRPr>
                    </a:p>
                    <a:p>
                      <a:pPr marL="1150620">
                        <a:lnSpc>
                          <a:spcPts val="2855"/>
                        </a:lnSpc>
                      </a:pPr>
                      <a:r>
                        <a:rPr sz="2400" b="1" dirty="0">
                          <a:latin typeface="Calibri"/>
                          <a:cs typeface="Calibri"/>
                        </a:rPr>
                        <a:t>:</a:t>
                      </a:r>
                      <a:endParaRPr sz="2400" dirty="0">
                        <a:latin typeface="Calibri"/>
                        <a:cs typeface="Calibri"/>
                      </a:endParaRPr>
                    </a:p>
                    <a:p>
                      <a:pPr marL="126364" marR="370840" algn="just">
                        <a:lnSpc>
                          <a:spcPct val="100000"/>
                        </a:lnSpc>
                        <a:spcBef>
                          <a:spcPts val="65"/>
                        </a:spcBef>
                      </a:pPr>
                      <a:r>
                        <a:rPr sz="1400" b="1" spc="-5" dirty="0">
                          <a:latin typeface="Calibri"/>
                          <a:cs typeface="Calibri"/>
                        </a:rPr>
                        <a:t>Metti </a:t>
                      </a:r>
                      <a:r>
                        <a:rPr sz="1400" b="1" dirty="0">
                          <a:latin typeface="Calibri"/>
                          <a:cs typeface="Calibri"/>
                        </a:rPr>
                        <a:t>i due </a:t>
                      </a:r>
                      <a:r>
                        <a:rPr sz="1400" b="1" spc="-5" dirty="0">
                          <a:latin typeface="Calibri"/>
                          <a:cs typeface="Calibri"/>
                        </a:rPr>
                        <a:t>punti </a:t>
                      </a:r>
                      <a:r>
                        <a:rPr sz="1400" b="1" dirty="0">
                          <a:latin typeface="Calibri"/>
                          <a:cs typeface="Calibri"/>
                        </a:rPr>
                        <a:t>se </a:t>
                      </a:r>
                      <a:r>
                        <a:rPr sz="1400" b="1" spc="-5" dirty="0">
                          <a:latin typeface="Calibri"/>
                          <a:cs typeface="Calibri"/>
                        </a:rPr>
                        <a:t>vuoi scrivere </a:t>
                      </a:r>
                      <a:r>
                        <a:rPr sz="1400" b="1" dirty="0">
                          <a:latin typeface="Calibri"/>
                          <a:cs typeface="Calibri"/>
                        </a:rPr>
                        <a:t>un  </a:t>
                      </a:r>
                      <a:r>
                        <a:rPr sz="1400" b="1" spc="-5" dirty="0">
                          <a:latin typeface="Calibri"/>
                          <a:cs typeface="Calibri"/>
                        </a:rPr>
                        <a:t>elenco </a:t>
                      </a:r>
                      <a:r>
                        <a:rPr sz="1400" b="1" dirty="0">
                          <a:latin typeface="Calibri"/>
                          <a:cs typeface="Calibri"/>
                        </a:rPr>
                        <a:t>o </a:t>
                      </a:r>
                      <a:r>
                        <a:rPr sz="1400" b="1" spc="-5" dirty="0">
                          <a:latin typeface="Calibri"/>
                          <a:cs typeface="Calibri"/>
                        </a:rPr>
                        <a:t>precisare quanto </a:t>
                      </a:r>
                      <a:r>
                        <a:rPr sz="1400" b="1" dirty="0">
                          <a:latin typeface="Calibri"/>
                          <a:cs typeface="Calibri"/>
                        </a:rPr>
                        <a:t>hai</a:t>
                      </a:r>
                      <a:r>
                        <a:rPr sz="1400" b="1" spc="-114" dirty="0">
                          <a:latin typeface="Calibri"/>
                          <a:cs typeface="Calibri"/>
                        </a:rPr>
                        <a:t> </a:t>
                      </a:r>
                      <a:r>
                        <a:rPr sz="1400" b="1" spc="-5" dirty="0">
                          <a:latin typeface="Calibri"/>
                          <a:cs typeface="Calibri"/>
                        </a:rPr>
                        <a:t>scritto  </a:t>
                      </a:r>
                      <a:r>
                        <a:rPr sz="1400" b="1" dirty="0">
                          <a:latin typeface="Calibri"/>
                          <a:cs typeface="Calibri"/>
                        </a:rPr>
                        <a:t>nella </a:t>
                      </a:r>
                      <a:r>
                        <a:rPr sz="1400" b="1" spc="-10" dirty="0">
                          <a:latin typeface="Calibri"/>
                          <a:cs typeface="Calibri"/>
                        </a:rPr>
                        <a:t>frase</a:t>
                      </a:r>
                      <a:r>
                        <a:rPr sz="1400" b="1" spc="-50" dirty="0">
                          <a:latin typeface="Calibri"/>
                          <a:cs typeface="Calibri"/>
                        </a:rPr>
                        <a:t> </a:t>
                      </a:r>
                      <a:r>
                        <a:rPr sz="1400" b="1" spc="-5" dirty="0">
                          <a:latin typeface="Calibri"/>
                          <a:cs typeface="Calibri"/>
                        </a:rPr>
                        <a:t>precedente.</a:t>
                      </a:r>
                      <a:endParaRPr sz="1400" dirty="0">
                        <a:latin typeface="Calibri"/>
                        <a:cs typeface="Calibri"/>
                      </a:endParaRPr>
                    </a:p>
                    <a:p>
                      <a:pPr>
                        <a:lnSpc>
                          <a:spcPct val="100000"/>
                        </a:lnSpc>
                        <a:spcBef>
                          <a:spcPts val="5"/>
                        </a:spcBef>
                      </a:pPr>
                      <a:endParaRPr sz="1400" dirty="0">
                        <a:latin typeface="Times New Roman"/>
                        <a:cs typeface="Times New Roman"/>
                      </a:endParaRPr>
                    </a:p>
                    <a:p>
                      <a:pPr algn="ctr">
                        <a:lnSpc>
                          <a:spcPct val="100000"/>
                        </a:lnSpc>
                      </a:pPr>
                      <a:r>
                        <a:rPr sz="2400" b="1" dirty="0">
                          <a:latin typeface="Calibri"/>
                          <a:cs typeface="Calibri"/>
                        </a:rPr>
                        <a:t>:</a:t>
                      </a:r>
                      <a:endParaRPr sz="2400" dirty="0">
                        <a:latin typeface="Calibri"/>
                        <a:cs typeface="Calibri"/>
                      </a:endParaRPr>
                    </a:p>
                    <a:p>
                      <a:pPr marL="286385" marR="278765" indent="-1905" algn="ctr">
                        <a:lnSpc>
                          <a:spcPct val="100000"/>
                        </a:lnSpc>
                        <a:spcBef>
                          <a:spcPts val="1025"/>
                        </a:spcBef>
                      </a:pPr>
                      <a:r>
                        <a:rPr sz="1400" b="1" spc="-5" dirty="0">
                          <a:latin typeface="Calibri"/>
                          <a:cs typeface="Calibri"/>
                        </a:rPr>
                        <a:t>Metti </a:t>
                      </a:r>
                      <a:r>
                        <a:rPr sz="1400" b="1" dirty="0">
                          <a:latin typeface="Calibri"/>
                          <a:cs typeface="Calibri"/>
                        </a:rPr>
                        <a:t>i due </a:t>
                      </a:r>
                      <a:r>
                        <a:rPr sz="1400" b="1" spc="-5" dirty="0">
                          <a:latin typeface="Calibri"/>
                          <a:cs typeface="Calibri"/>
                        </a:rPr>
                        <a:t>punti </a:t>
                      </a:r>
                      <a:r>
                        <a:rPr sz="1400" b="1" dirty="0">
                          <a:latin typeface="Calibri"/>
                          <a:cs typeface="Calibri"/>
                        </a:rPr>
                        <a:t>per </a:t>
                      </a:r>
                      <a:r>
                        <a:rPr sz="1400" b="1" spc="-5" dirty="0">
                          <a:latin typeface="Calibri"/>
                          <a:cs typeface="Calibri"/>
                        </a:rPr>
                        <a:t>introdurre </a:t>
                      </a:r>
                      <a:r>
                        <a:rPr sz="1400" b="1" dirty="0">
                          <a:latin typeface="Calibri"/>
                          <a:cs typeface="Calibri"/>
                        </a:rPr>
                        <a:t>un  </a:t>
                      </a:r>
                      <a:r>
                        <a:rPr sz="1400" b="1" spc="-5" dirty="0">
                          <a:latin typeface="Calibri"/>
                          <a:cs typeface="Calibri"/>
                        </a:rPr>
                        <a:t>dialogo </a:t>
                      </a:r>
                      <a:r>
                        <a:rPr sz="1400" b="1" dirty="0">
                          <a:latin typeface="Calibri"/>
                          <a:cs typeface="Calibri"/>
                        </a:rPr>
                        <a:t>o le parole di qualcun</a:t>
                      </a:r>
                      <a:r>
                        <a:rPr sz="1400" b="1" spc="-135" dirty="0">
                          <a:latin typeface="Calibri"/>
                          <a:cs typeface="Calibri"/>
                        </a:rPr>
                        <a:t> </a:t>
                      </a:r>
                      <a:r>
                        <a:rPr sz="1400" b="1" spc="-5" dirty="0">
                          <a:latin typeface="Calibri"/>
                          <a:cs typeface="Calibri"/>
                        </a:rPr>
                        <a:t>altro.</a:t>
                      </a:r>
                      <a:endParaRPr sz="1400" dirty="0">
                        <a:latin typeface="Calibri"/>
                        <a:cs typeface="Calibri"/>
                      </a:endParaRPr>
                    </a:p>
                  </a:txBody>
                  <a:tcPr marL="0" marR="0" marT="11366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5D9F0"/>
                    </a:solidFill>
                  </a:tcPr>
                </a:tc>
                <a:extLst>
                  <a:ext uri="{0D108BD9-81ED-4DB2-BD59-A6C34878D82A}">
                    <a16:rowId xmlns:a16="http://schemas.microsoft.com/office/drawing/2014/main" xmlns="" val="10000"/>
                  </a:ext>
                </a:extLst>
              </a:tr>
            </a:tbl>
          </a:graphicData>
        </a:graphic>
      </p:graphicFrame>
      <p:sp>
        <p:nvSpPr>
          <p:cNvPr id="9" name="object 9"/>
          <p:cNvSpPr txBox="1"/>
          <p:nvPr/>
        </p:nvSpPr>
        <p:spPr>
          <a:xfrm>
            <a:off x="1777390" y="3228213"/>
            <a:ext cx="4058920"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prstClr val="black"/>
                </a:solidFill>
                <a:effectLst/>
                <a:uLnTx/>
                <a:uFillTx/>
                <a:latin typeface="Arial"/>
                <a:ea typeface="+mn-ea"/>
                <a:cs typeface="Arial"/>
              </a:rPr>
              <a:t>Le </a:t>
            </a:r>
            <a:r>
              <a:rPr kumimoji="0" sz="1800" b="1" i="0" u="none" strike="noStrike" kern="1200" cap="none" spc="-15" normalizeH="0" baseline="0" noProof="0" dirty="0">
                <a:ln>
                  <a:noFill/>
                </a:ln>
                <a:solidFill>
                  <a:prstClr val="black"/>
                </a:solidFill>
                <a:effectLst/>
                <a:uLnTx/>
                <a:uFillTx/>
                <a:latin typeface="Arial"/>
                <a:ea typeface="+mn-ea"/>
                <a:cs typeface="Arial"/>
              </a:rPr>
              <a:t>CARTE </a:t>
            </a:r>
            <a:r>
              <a:rPr kumimoji="0" sz="1800" b="1" i="0" u="none" strike="noStrike" kern="1200" cap="none" spc="-5" normalizeH="0" baseline="0" noProof="0" dirty="0">
                <a:ln>
                  <a:noFill/>
                </a:ln>
                <a:solidFill>
                  <a:prstClr val="black"/>
                </a:solidFill>
                <a:effectLst/>
                <a:uLnTx/>
                <a:uFillTx/>
                <a:latin typeface="Arial"/>
                <a:ea typeface="+mn-ea"/>
                <a:cs typeface="Arial"/>
              </a:rPr>
              <a:t>DELLA</a:t>
            </a:r>
            <a:r>
              <a:rPr kumimoji="0" sz="1800" b="1" i="0" u="none" strike="noStrike" kern="1200" cap="none" spc="-30" normalizeH="0" baseline="0" noProof="0" dirty="0">
                <a:ln>
                  <a:noFill/>
                </a:ln>
                <a:solidFill>
                  <a:prstClr val="black"/>
                </a:solidFill>
                <a:effectLst/>
                <a:uLnTx/>
                <a:uFillTx/>
                <a:latin typeface="Arial"/>
                <a:ea typeface="+mn-ea"/>
                <a:cs typeface="Arial"/>
              </a:rPr>
              <a:t> </a:t>
            </a:r>
            <a:r>
              <a:rPr kumimoji="0" sz="1800" b="1" i="0" u="none" strike="noStrike" kern="1200" cap="none" spc="-15" normalizeH="0" baseline="0" noProof="0" dirty="0">
                <a:ln>
                  <a:noFill/>
                </a:ln>
                <a:solidFill>
                  <a:prstClr val="black"/>
                </a:solidFill>
                <a:effectLst/>
                <a:uLnTx/>
                <a:uFillTx/>
                <a:latin typeface="Arial"/>
                <a:ea typeface="+mn-ea"/>
                <a:cs typeface="Arial"/>
              </a:rPr>
              <a:t>PUNTEGGIATURA</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10" name="Segnaposto piè di pagina 9"/>
          <p:cNvSpPr>
            <a:spLocks noGrp="1"/>
          </p:cNvSpPr>
          <p:nvPr>
            <p:ph type="ftr"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Tree>
    <p:extLst>
      <p:ext uri="{BB962C8B-B14F-4D97-AF65-F5344CB8AC3E}">
        <p14:creationId xmlns:p14="http://schemas.microsoft.com/office/powerpoint/2010/main" val="25500014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Obiettivi terza Indicazioni</a:t>
            </a:r>
          </a:p>
        </p:txBody>
      </p:sp>
      <p:sp>
        <p:nvSpPr>
          <p:cNvPr id="3" name="Segnaposto contenuto 2"/>
          <p:cNvSpPr>
            <a:spLocks noGrp="1"/>
          </p:cNvSpPr>
          <p:nvPr>
            <p:ph idx="1"/>
          </p:nvPr>
        </p:nvSpPr>
        <p:spPr>
          <a:solidFill>
            <a:schemeClr val="tx2">
              <a:lumMod val="40000"/>
              <a:lumOff val="60000"/>
            </a:schemeClr>
          </a:solidFill>
        </p:spPr>
        <p:txBody>
          <a:bodyPr/>
          <a:lstStyle/>
          <a:p>
            <a:r>
              <a:rPr lang="it-IT" dirty="0"/>
              <a:t>Produrre semplici testi funzionali, narrativi e descrittivi legati a scopi concreti (per utilità personale, per comunicare con altri, per ricordare, ecc.) e connessi con situazioni quotidiane (contesto scolastico e/o familiare). </a:t>
            </a:r>
          </a:p>
        </p:txBody>
      </p:sp>
      <p:sp>
        <p:nvSpPr>
          <p:cNvPr id="4" name="Segnaposto piè di pa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a:cs typeface="Arial"/>
                <a:sym typeface="Arial"/>
              </a:rPr>
              <a:t>Adriano Grossi 25/9/2018</a:t>
            </a:r>
          </a:p>
        </p:txBody>
      </p:sp>
    </p:spTree>
    <p:extLst>
      <p:ext uri="{BB962C8B-B14F-4D97-AF65-F5344CB8AC3E}">
        <p14:creationId xmlns:p14="http://schemas.microsoft.com/office/powerpoint/2010/main" val="127116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7569" y="1844844"/>
            <a:ext cx="34385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9" y="1844825"/>
            <a:ext cx="410445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081" y="3933075"/>
            <a:ext cx="2652142" cy="2165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piè di pagina 1"/>
          <p:cNvSpPr>
            <a:spLocks noGrp="1"/>
          </p:cNvSpPr>
          <p:nvPr>
            <p:ph type="ftr" sz="quarter" idx="11"/>
          </p:nvPr>
        </p:nvSpPr>
        <p:spPr/>
        <p:txBody>
          <a:bodyPr/>
          <a:lstStyle/>
          <a:p>
            <a:pPr marL="0" marR="0" lvl="0" indent="0" algn="ctr" defTabSz="903808" rtl="0" eaLnBrk="1" fontAlgn="auto" latinLnBrk="0" hangingPunct="1">
              <a:lnSpc>
                <a:spcPct val="100000"/>
              </a:lnSpc>
              <a:spcBef>
                <a:spcPts val="0"/>
              </a:spcBef>
              <a:spcAft>
                <a:spcPts val="0"/>
              </a:spcAft>
              <a:buClrTx/>
              <a:buSzTx/>
              <a:buFontTx/>
              <a:buNone/>
              <a:tabLst/>
              <a:defRPr/>
            </a:pPr>
            <a:r>
              <a:rPr kumimoji="0" lang="es-ES" altLang="it-IT" sz="1400" b="0" i="0" u="none" strike="noStrike" kern="1200" cap="none" spc="0" normalizeH="0" baseline="0" noProof="0">
                <a:ln>
                  <a:noFill/>
                </a:ln>
                <a:solidFill>
                  <a:srgbClr val="000000"/>
                </a:solidFill>
                <a:effectLst/>
                <a:uLnTx/>
                <a:uFillTx/>
                <a:latin typeface="Arial"/>
                <a:ea typeface="+mn-ea"/>
                <a:cs typeface="Arial"/>
              </a:rPr>
              <a:t>Adriano Grossi 25/9/2018</a:t>
            </a:r>
          </a:p>
        </p:txBody>
      </p:sp>
    </p:spTree>
    <p:extLst>
      <p:ext uri="{BB962C8B-B14F-4D97-AF65-F5344CB8AC3E}">
        <p14:creationId xmlns:p14="http://schemas.microsoft.com/office/powerpoint/2010/main" val="24655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Obiettivi quinta</a:t>
            </a:r>
          </a:p>
        </p:txBody>
      </p:sp>
      <p:sp>
        <p:nvSpPr>
          <p:cNvPr id="3" name="Segnaposto contenuto 2"/>
          <p:cNvSpPr>
            <a:spLocks noGrp="1"/>
          </p:cNvSpPr>
          <p:nvPr>
            <p:ph idx="1"/>
          </p:nvPr>
        </p:nvSpPr>
        <p:spPr>
          <a:solidFill>
            <a:schemeClr val="accent6">
              <a:lumMod val="85000"/>
            </a:schemeClr>
          </a:solidFill>
        </p:spPr>
        <p:txBody>
          <a:bodyPr/>
          <a:lstStyle/>
          <a:p>
            <a:r>
              <a:rPr lang="it-IT" dirty="0"/>
              <a:t>Scrivere lettere indirizzate a destinatari noti, lettere aperte o brevi articoli di cronaca per il giornalino scolastico o per il sito web della scuola, adeguando il testo ai destinatari e alle situazioni.</a:t>
            </a:r>
          </a:p>
        </p:txBody>
      </p:sp>
      <p:sp>
        <p:nvSpPr>
          <p:cNvPr id="4" name="Segnaposto piè di pagina 3"/>
          <p:cNvSpPr>
            <a:spLocks noGrp="1"/>
          </p:cNvSpPr>
          <p:nvPr>
            <p:ph type="ftr" sz="quarter" idx="11"/>
          </p:nvPr>
        </p:nvSpPr>
        <p:spPr/>
        <p:txBody>
          <a:bodyPr/>
          <a:lstStyle/>
          <a:p>
            <a:pPr fontAlgn="base">
              <a:spcBef>
                <a:spcPct val="0"/>
              </a:spcBef>
              <a:spcAft>
                <a:spcPct val="0"/>
              </a:spcAft>
              <a:defRPr/>
            </a:pPr>
            <a:r>
              <a:rPr lang="es-ES">
                <a:solidFill>
                  <a:srgbClr val="000000"/>
                </a:solidFill>
              </a:rPr>
              <a:t>Adriano Grossi 25/9/2018</a:t>
            </a:r>
          </a:p>
        </p:txBody>
      </p:sp>
    </p:spTree>
    <p:extLst>
      <p:ext uri="{BB962C8B-B14F-4D97-AF65-F5344CB8AC3E}">
        <p14:creationId xmlns:p14="http://schemas.microsoft.com/office/powerpoint/2010/main" val="6918624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a:xfrm>
            <a:off x="236769" y="0"/>
            <a:ext cx="10972800" cy="990600"/>
          </a:xfrm>
        </p:spPr>
        <p:txBody>
          <a:bodyPr/>
          <a:lstStyle/>
          <a:p>
            <a:r>
              <a:rPr lang="it-IT" altLang="it-IT" dirty="0"/>
              <a:t>		Scrivere testi</a:t>
            </a:r>
          </a:p>
        </p:txBody>
      </p:sp>
      <p:sp>
        <p:nvSpPr>
          <p:cNvPr id="45059" name="Segnaposto contenuto 2"/>
          <p:cNvSpPr>
            <a:spLocks noGrp="1"/>
          </p:cNvSpPr>
          <p:nvPr>
            <p:ph idx="1"/>
          </p:nvPr>
        </p:nvSpPr>
        <p:spPr>
          <a:xfrm>
            <a:off x="1546745" y="871539"/>
            <a:ext cx="10531524" cy="5611147"/>
          </a:xfrm>
        </p:spPr>
        <p:txBody>
          <a:bodyPr/>
          <a:lstStyle/>
          <a:p>
            <a:pPr marL="0" indent="0">
              <a:lnSpc>
                <a:spcPct val="82000"/>
              </a:lnSpc>
              <a:spcBef>
                <a:spcPct val="0"/>
              </a:spcBef>
              <a:buNone/>
            </a:pPr>
            <a:r>
              <a:rPr lang="it-IT" altLang="ko-KR" sz="2000" b="1" dirty="0">
                <a:solidFill>
                  <a:srgbClr val="000000"/>
                </a:solidFill>
                <a:latin typeface="Verdana,Bold"/>
                <a:ea typeface="Verdana,Bold"/>
                <a:cs typeface="Verdana,Bold"/>
              </a:rPr>
              <a:t>L</a:t>
            </a:r>
            <a:r>
              <a:rPr lang="ko-KR" altLang="en-US" sz="2000" b="1" dirty="0">
                <a:solidFill>
                  <a:srgbClr val="000000"/>
                </a:solidFill>
                <a:latin typeface="Verdana,Bold"/>
                <a:ea typeface="Verdana,Bold"/>
                <a:cs typeface="Verdana,Bold"/>
              </a:rPr>
              <a:t>a scrittura e</a:t>
            </a:r>
            <a:r>
              <a:rPr lang="ko-KR" altLang="en-US" sz="2000" b="1" dirty="0">
                <a:solidFill>
                  <a:srgbClr val="000000"/>
                </a:solidFill>
                <a:ea typeface="굴림" pitchFamily="34" charset="-127"/>
              </a:rPr>
              <a:t>’</a:t>
            </a:r>
            <a:r>
              <a:rPr lang="ko-KR" altLang="en-US" sz="2000" b="1" dirty="0">
                <a:solidFill>
                  <a:srgbClr val="000000"/>
                </a:solidFill>
                <a:latin typeface="Verdana,Bold"/>
                <a:ea typeface="Verdana,Bold"/>
                <a:cs typeface="Verdana,Bold"/>
              </a:rPr>
              <a:t> un mezzo per comunicare, quindi ci dovranno essere mille occasioni per scrivere, allettanti e significative</a:t>
            </a:r>
            <a:r>
              <a:rPr lang="ko-KR" altLang="en-US" sz="2000" dirty="0">
                <a:solidFill>
                  <a:srgbClr val="000000"/>
                </a:solidFill>
                <a:latin typeface="Verdana" panose="020B0604030504040204" pitchFamily="34" charset="0"/>
                <a:ea typeface="굴림" pitchFamily="34" charset="-127"/>
              </a:rPr>
              <a:t>: </a:t>
            </a:r>
            <a:r>
              <a:rPr lang="ko-KR" altLang="en-US" sz="2000" b="1" dirty="0">
                <a:solidFill>
                  <a:srgbClr val="000000"/>
                </a:solidFill>
                <a:latin typeface="Verdana" panose="020B0604030504040204" pitchFamily="34" charset="0"/>
                <a:ea typeface="굴림" pitchFamily="34" charset="-127"/>
              </a:rPr>
              <a:t>testi brevi, funzionali</a:t>
            </a:r>
            <a:r>
              <a:rPr lang="it-IT" altLang="ko-KR" sz="2000" dirty="0">
                <a:solidFill>
                  <a:srgbClr val="000000"/>
                </a:solidFill>
                <a:latin typeface="Verdana" panose="020B0604030504040204" pitchFamily="34" charset="0"/>
                <a:ea typeface="굴림" pitchFamily="34" charset="-127"/>
              </a:rPr>
              <a:t>. Scrivere a….. per….</a:t>
            </a:r>
          </a:p>
          <a:p>
            <a:pPr marL="0" indent="0">
              <a:lnSpc>
                <a:spcPct val="82000"/>
              </a:lnSpc>
              <a:spcBef>
                <a:spcPct val="0"/>
              </a:spcBef>
              <a:buNone/>
            </a:pPr>
            <a:endParaRPr lang="ko-KR" altLang="en-US" sz="2000" dirty="0">
              <a:solidFill>
                <a:srgbClr val="000000"/>
              </a:solidFill>
              <a:latin typeface="Verdana" panose="020B0604030504040204" pitchFamily="34" charset="0"/>
              <a:ea typeface="굴림" pitchFamily="34" charset="-127"/>
            </a:endParaRPr>
          </a:p>
          <a:p>
            <a:pPr marL="0" indent="0">
              <a:lnSpc>
                <a:spcPct val="82000"/>
              </a:lnSpc>
              <a:spcBef>
                <a:spcPts val="400"/>
              </a:spcBef>
              <a:buClr>
                <a:srgbClr val="000000"/>
              </a:buClr>
              <a:buFont typeface="Verdana,Bold"/>
              <a:buChar char="•"/>
            </a:pPr>
            <a:r>
              <a:rPr lang="ko-KR" altLang="en-US" sz="2000" b="1" dirty="0">
                <a:solidFill>
                  <a:srgbClr val="000000"/>
                </a:solidFill>
                <a:latin typeface="Verdana,Bold"/>
                <a:ea typeface="Verdana,Bold"/>
                <a:cs typeface="Verdana,Bold"/>
              </a:rPr>
              <a:t>scrivere a compagni (assenti) ed insegnanti :messaggi, saluti, auguri</a:t>
            </a:r>
            <a:r>
              <a:rPr lang="it-IT" altLang="ko-KR" sz="2000" b="1" dirty="0">
                <a:solidFill>
                  <a:srgbClr val="000000"/>
                </a:solidFill>
                <a:latin typeface="Verdana,Bold"/>
                <a:ea typeface="Verdana,Bold"/>
                <a:cs typeface="Verdana,Bold"/>
              </a:rPr>
              <a:t>;</a:t>
            </a:r>
          </a:p>
          <a:p>
            <a:pPr marL="0" indent="0">
              <a:lnSpc>
                <a:spcPct val="82000"/>
              </a:lnSpc>
              <a:spcBef>
                <a:spcPts val="400"/>
              </a:spcBef>
              <a:buClr>
                <a:srgbClr val="000000"/>
              </a:buClr>
              <a:buFont typeface="Verdana,Bold"/>
              <a:buChar char="•"/>
            </a:pPr>
            <a:endParaRPr lang="ko-KR" altLang="en-US" sz="2000" b="1" dirty="0">
              <a:solidFill>
                <a:srgbClr val="000000"/>
              </a:solidFill>
              <a:latin typeface="Verdana,Bold"/>
              <a:ea typeface="Verdana,Bold"/>
              <a:cs typeface="Verdana,Bold"/>
            </a:endParaRPr>
          </a:p>
          <a:p>
            <a:pPr marL="0" indent="0">
              <a:lnSpc>
                <a:spcPct val="82000"/>
              </a:lnSpc>
              <a:spcBef>
                <a:spcPts val="400"/>
              </a:spcBef>
              <a:buClr>
                <a:srgbClr val="000000"/>
              </a:buClr>
              <a:buFont typeface="Verdana,Bold"/>
              <a:buChar char="•"/>
            </a:pPr>
            <a:r>
              <a:rPr lang="ko-KR" altLang="en-US" sz="2000" b="1" dirty="0">
                <a:solidFill>
                  <a:srgbClr val="000000"/>
                </a:solidFill>
                <a:latin typeface="Verdana,Bold"/>
                <a:ea typeface="Verdana,Bold"/>
                <a:cs typeface="Verdana,Bold"/>
              </a:rPr>
              <a:t>descrivere oggetti, giocattoli, ambienti, personaggi, foto- didascalie-;</a:t>
            </a:r>
            <a:endParaRPr lang="it-IT" altLang="ko-KR" sz="2000" b="1" dirty="0">
              <a:solidFill>
                <a:srgbClr val="000000"/>
              </a:solidFill>
              <a:latin typeface="Verdana,Bold"/>
              <a:ea typeface="Verdana,Bold"/>
              <a:cs typeface="Verdana,Bold"/>
            </a:endParaRPr>
          </a:p>
          <a:p>
            <a:pPr marL="0" indent="0">
              <a:lnSpc>
                <a:spcPct val="82000"/>
              </a:lnSpc>
              <a:spcBef>
                <a:spcPts val="400"/>
              </a:spcBef>
              <a:buClr>
                <a:srgbClr val="000000"/>
              </a:buClr>
              <a:buFont typeface="Verdana,Bold"/>
              <a:buChar char="•"/>
            </a:pPr>
            <a:endParaRPr lang="ko-KR" altLang="en-US" sz="2000" b="1" dirty="0">
              <a:solidFill>
                <a:srgbClr val="000000"/>
              </a:solidFill>
              <a:latin typeface="Verdana,Bold"/>
              <a:ea typeface="Verdana,Bold"/>
              <a:cs typeface="Verdana,Bold"/>
            </a:endParaRPr>
          </a:p>
          <a:p>
            <a:pPr marL="0" indent="0">
              <a:lnSpc>
                <a:spcPct val="82000"/>
              </a:lnSpc>
              <a:spcBef>
                <a:spcPts val="400"/>
              </a:spcBef>
              <a:buClr>
                <a:srgbClr val="000000"/>
              </a:buClr>
              <a:buFont typeface="Verdana,Bold"/>
              <a:buChar char="•"/>
            </a:pPr>
            <a:r>
              <a:rPr lang="ko-KR" altLang="en-US" sz="2000" b="1" dirty="0">
                <a:solidFill>
                  <a:srgbClr val="000000"/>
                </a:solidFill>
                <a:latin typeface="Verdana,Bold"/>
                <a:ea typeface="Verdana,Bold"/>
                <a:cs typeface="Verdana,Bold"/>
              </a:rPr>
              <a:t>scrivere istruzioni per</a:t>
            </a:r>
            <a:r>
              <a:rPr lang="ko-KR" altLang="en-US" sz="2000" b="1" dirty="0">
                <a:solidFill>
                  <a:srgbClr val="000000"/>
                </a:solidFill>
                <a:ea typeface="굴림" pitchFamily="34" charset="-127"/>
              </a:rPr>
              <a:t>…</a:t>
            </a:r>
            <a:r>
              <a:rPr lang="ko-KR" altLang="en-US" sz="2000" b="1" dirty="0">
                <a:solidFill>
                  <a:srgbClr val="000000"/>
                </a:solidFill>
                <a:latin typeface="Verdana,Bold"/>
                <a:ea typeface="Verdana,Bold"/>
                <a:cs typeface="Verdana,Bold"/>
              </a:rPr>
              <a:t>., ricetta  (testi regolativi)</a:t>
            </a:r>
            <a:r>
              <a:rPr lang="it-IT" altLang="ko-KR" sz="2000" b="1" dirty="0">
                <a:solidFill>
                  <a:srgbClr val="000000"/>
                </a:solidFill>
                <a:latin typeface="Verdana,Bold"/>
                <a:ea typeface="Verdana,Bold"/>
                <a:cs typeface="Verdana,Bold"/>
              </a:rPr>
              <a:t>; l’elenco (promemoria) per la spesa.</a:t>
            </a:r>
          </a:p>
          <a:p>
            <a:pPr marL="0" indent="0">
              <a:lnSpc>
                <a:spcPct val="82000"/>
              </a:lnSpc>
              <a:spcBef>
                <a:spcPts val="400"/>
              </a:spcBef>
              <a:buClr>
                <a:srgbClr val="000000"/>
              </a:buClr>
              <a:buFont typeface="Verdana,Bold"/>
              <a:buChar char="•"/>
            </a:pPr>
            <a:endParaRPr lang="it-IT" altLang="ko-KR" sz="2000" b="1" dirty="0">
              <a:solidFill>
                <a:srgbClr val="000000"/>
              </a:solidFill>
              <a:latin typeface="Verdana,Bold"/>
              <a:ea typeface="Verdana,Bold"/>
              <a:cs typeface="Verdana,Bold"/>
            </a:endParaRPr>
          </a:p>
          <a:p>
            <a:pPr marL="0" indent="0">
              <a:lnSpc>
                <a:spcPct val="82000"/>
              </a:lnSpc>
              <a:spcBef>
                <a:spcPts val="400"/>
              </a:spcBef>
              <a:buClr>
                <a:srgbClr val="000000"/>
              </a:buClr>
              <a:buFont typeface="Verdana,Bold"/>
              <a:buChar char="•"/>
            </a:pPr>
            <a:r>
              <a:rPr lang="it-IT" altLang="ko-KR" sz="2000" b="1" dirty="0">
                <a:solidFill>
                  <a:srgbClr val="000000"/>
                </a:solidFill>
                <a:latin typeface="Verdana,Bold"/>
                <a:ea typeface="Verdana,Bold"/>
                <a:cs typeface="Verdana,Bold"/>
              </a:rPr>
              <a:t>titolo-insegna-slogan</a:t>
            </a:r>
          </a:p>
          <a:p>
            <a:pPr marL="0" indent="0">
              <a:lnSpc>
                <a:spcPct val="82000"/>
              </a:lnSpc>
              <a:spcBef>
                <a:spcPts val="400"/>
              </a:spcBef>
              <a:buClr>
                <a:srgbClr val="000000"/>
              </a:buClr>
              <a:buFont typeface="Verdana,Bold"/>
              <a:buChar char="•"/>
            </a:pPr>
            <a:endParaRPr lang="ko-KR" altLang="en-US" sz="2000" b="1" dirty="0">
              <a:solidFill>
                <a:srgbClr val="000000"/>
              </a:solidFill>
              <a:latin typeface="Verdana,Bold"/>
              <a:ea typeface="Verdana,Bold"/>
              <a:cs typeface="Verdana,Bold"/>
            </a:endParaRPr>
          </a:p>
          <a:p>
            <a:pPr marL="0" indent="0">
              <a:lnSpc>
                <a:spcPct val="82000"/>
              </a:lnSpc>
              <a:spcBef>
                <a:spcPts val="400"/>
              </a:spcBef>
              <a:buClr>
                <a:srgbClr val="000000"/>
              </a:buClr>
              <a:buFont typeface="Verdana,Bold"/>
              <a:buChar char="•"/>
            </a:pPr>
            <a:r>
              <a:rPr lang="ko-KR" altLang="en-US" sz="2000" b="1" dirty="0">
                <a:solidFill>
                  <a:srgbClr val="000000"/>
                </a:solidFill>
                <a:latin typeface="Verdana,Bold"/>
                <a:ea typeface="Verdana,Bold"/>
                <a:cs typeface="Verdana,Bold"/>
              </a:rPr>
              <a:t>raccontare situazioni, esperienze, viaggi, gite, uscite;</a:t>
            </a:r>
            <a:endParaRPr lang="it-IT" altLang="ko-KR" sz="2000" b="1" dirty="0">
              <a:solidFill>
                <a:srgbClr val="000000"/>
              </a:solidFill>
              <a:latin typeface="Verdana,Bold"/>
              <a:ea typeface="Verdana,Bold"/>
              <a:cs typeface="Verdana,Bold"/>
            </a:endParaRPr>
          </a:p>
          <a:p>
            <a:pPr marL="0" indent="0">
              <a:lnSpc>
                <a:spcPct val="82000"/>
              </a:lnSpc>
              <a:spcBef>
                <a:spcPts val="400"/>
              </a:spcBef>
              <a:buClr>
                <a:srgbClr val="000000"/>
              </a:buClr>
              <a:buFont typeface="Verdana,Bold"/>
              <a:buChar char="•"/>
            </a:pPr>
            <a:endParaRPr lang="ko-KR" altLang="en-US" sz="2000" b="1" dirty="0">
              <a:solidFill>
                <a:srgbClr val="000000"/>
              </a:solidFill>
              <a:latin typeface="Verdana,Bold"/>
              <a:ea typeface="Verdana,Bold"/>
              <a:cs typeface="Verdana,Bold"/>
            </a:endParaRPr>
          </a:p>
          <a:p>
            <a:pPr marL="0" indent="0">
              <a:lnSpc>
                <a:spcPct val="82000"/>
              </a:lnSpc>
              <a:spcBef>
                <a:spcPts val="400"/>
              </a:spcBef>
              <a:buClr>
                <a:srgbClr val="000000"/>
              </a:buClr>
              <a:buFont typeface="Verdana,Bold"/>
              <a:buChar char="•"/>
            </a:pPr>
            <a:r>
              <a:rPr lang="ko-KR" altLang="en-US" sz="2000" b="1" dirty="0">
                <a:solidFill>
                  <a:srgbClr val="000000"/>
                </a:solidFill>
                <a:latin typeface="Verdana,Bold"/>
                <a:ea typeface="Verdana,Bold"/>
                <a:cs typeface="Verdana,Bold"/>
              </a:rPr>
              <a:t>parlare di s</a:t>
            </a:r>
            <a:r>
              <a:rPr lang="ko-KR" altLang="en-US" sz="2000" b="1" dirty="0">
                <a:solidFill>
                  <a:srgbClr val="000000"/>
                </a:solidFill>
                <a:ea typeface="Verdana,Bold"/>
                <a:cs typeface="Verdana,Bold"/>
              </a:rPr>
              <a:t>é</a:t>
            </a:r>
            <a:r>
              <a:rPr lang="ko-KR" altLang="en-US" sz="2000" b="1" dirty="0">
                <a:solidFill>
                  <a:srgbClr val="000000"/>
                </a:solidFill>
                <a:latin typeface="Verdana,Bold"/>
                <a:ea typeface="Verdana,Bold"/>
                <a:cs typeface="Verdana,Bold"/>
              </a:rPr>
              <a:t>, delle proprie paure, delle emozioni;</a:t>
            </a:r>
            <a:endParaRPr lang="it-IT" altLang="ko-KR" sz="2000" b="1" dirty="0">
              <a:solidFill>
                <a:srgbClr val="000000"/>
              </a:solidFill>
              <a:latin typeface="Verdana,Bold"/>
              <a:ea typeface="Verdana,Bold"/>
              <a:cs typeface="Verdana,Bold"/>
            </a:endParaRPr>
          </a:p>
          <a:p>
            <a:pPr marL="0" indent="0">
              <a:lnSpc>
                <a:spcPct val="82000"/>
              </a:lnSpc>
              <a:spcBef>
                <a:spcPts val="400"/>
              </a:spcBef>
              <a:buClr>
                <a:srgbClr val="000000"/>
              </a:buClr>
              <a:buFont typeface="Verdana,Bold"/>
              <a:buChar char="•"/>
            </a:pPr>
            <a:endParaRPr lang="ko-KR" altLang="en-US" sz="2000" b="1" dirty="0">
              <a:solidFill>
                <a:srgbClr val="000000"/>
              </a:solidFill>
              <a:latin typeface="Verdana,Bold"/>
              <a:ea typeface="Verdana,Bold"/>
              <a:cs typeface="Verdana,Bold"/>
            </a:endParaRPr>
          </a:p>
          <a:p>
            <a:pPr marL="0" indent="0">
              <a:lnSpc>
                <a:spcPct val="82000"/>
              </a:lnSpc>
              <a:spcBef>
                <a:spcPts val="400"/>
              </a:spcBef>
              <a:buClr>
                <a:srgbClr val="000000"/>
              </a:buClr>
              <a:buFont typeface="Verdana,Bold"/>
              <a:buChar char="•"/>
            </a:pPr>
            <a:r>
              <a:rPr lang="ko-KR" altLang="en-US" sz="1900" b="1" dirty="0">
                <a:solidFill>
                  <a:srgbClr val="000000"/>
                </a:solidFill>
                <a:latin typeface="Verdana,Bold"/>
                <a:ea typeface="Verdana,Bold"/>
                <a:cs typeface="Verdana,Bold"/>
              </a:rPr>
              <a:t>personaggi che vengono a trovare la classe.</a:t>
            </a:r>
            <a:endParaRPr lang="it-IT" altLang="ko-KR" sz="1900" b="1" dirty="0">
              <a:solidFill>
                <a:srgbClr val="000000"/>
              </a:solidFill>
              <a:latin typeface="Verdana,Bold"/>
              <a:ea typeface="Verdana,Bold"/>
              <a:cs typeface="Verdana,Bold"/>
            </a:endParaRPr>
          </a:p>
          <a:p>
            <a:pPr marL="0" indent="0">
              <a:lnSpc>
                <a:spcPct val="82000"/>
              </a:lnSpc>
              <a:spcBef>
                <a:spcPts val="400"/>
              </a:spcBef>
              <a:buClr>
                <a:srgbClr val="000000"/>
              </a:buClr>
              <a:buFont typeface="Verdana,Bold"/>
              <a:buChar char="•"/>
            </a:pPr>
            <a:endParaRPr lang="it-IT" altLang="ko-KR" sz="1900" b="1" dirty="0">
              <a:solidFill>
                <a:srgbClr val="000000"/>
              </a:solidFill>
              <a:latin typeface="Verdana,Bold"/>
              <a:ea typeface="Verdana,Bold"/>
              <a:cs typeface="Verdana,Bold"/>
            </a:endParaRPr>
          </a:p>
          <a:p>
            <a:pPr marL="0" indent="0">
              <a:lnSpc>
                <a:spcPct val="82000"/>
              </a:lnSpc>
              <a:spcBef>
                <a:spcPts val="400"/>
              </a:spcBef>
              <a:buClr>
                <a:srgbClr val="000000"/>
              </a:buClr>
              <a:buFont typeface="Verdana,Bold"/>
              <a:buChar char="•"/>
            </a:pPr>
            <a:r>
              <a:rPr lang="it-IT" altLang="ko-KR" sz="1900" b="1" dirty="0">
                <a:solidFill>
                  <a:srgbClr val="000000"/>
                </a:solidFill>
                <a:latin typeface="Verdana,Bold"/>
                <a:ea typeface="Verdana,Bold"/>
                <a:cs typeface="Verdana,Bold"/>
              </a:rPr>
              <a:t>………………………………………………………………….</a:t>
            </a:r>
            <a:endParaRPr lang="ko-KR" altLang="en-US" sz="1900" b="1" dirty="0">
              <a:solidFill>
                <a:srgbClr val="000000"/>
              </a:solidFill>
              <a:latin typeface="Verdana,Bold"/>
              <a:ea typeface="Verdana,Bold"/>
              <a:cs typeface="Verdana,Bold"/>
            </a:endParaRPr>
          </a:p>
        </p:txBody>
      </p:sp>
      <p:sp>
        <p:nvSpPr>
          <p:cNvPr id="38916" name="Segnaposto piè di pagina 1"/>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r>
              <a:rPr lang="es-ES" altLang="it-IT" sz="1400">
                <a:solidFill>
                  <a:srgbClr val="000000"/>
                </a:solidFill>
              </a:rPr>
              <a:t>Adriano Grossi 25/9/2018</a:t>
            </a:r>
          </a:p>
        </p:txBody>
      </p:sp>
    </p:spTree>
    <p:extLst>
      <p:ext uri="{BB962C8B-B14F-4D97-AF65-F5344CB8AC3E}">
        <p14:creationId xmlns:p14="http://schemas.microsoft.com/office/powerpoint/2010/main" val="2887891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2" end="2"/>
                                            </p:txEl>
                                          </p:spTgt>
                                        </p:tgtEl>
                                        <p:attrNameLst>
                                          <p:attrName>style.visibility</p:attrName>
                                        </p:attrNameLst>
                                      </p:cBhvr>
                                      <p:to>
                                        <p:strVal val="visible"/>
                                      </p:to>
                                    </p:set>
                                    <p:anim calcmode="lin" valueType="num">
                                      <p:cBhvr additive="base">
                                        <p:cTn id="13"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anim calcmode="lin" valueType="num">
                                      <p:cBhvr additive="base">
                                        <p:cTn id="19"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6" end="6"/>
                                            </p:txEl>
                                          </p:spTgt>
                                        </p:tgtEl>
                                        <p:attrNameLst>
                                          <p:attrName>style.visibility</p:attrName>
                                        </p:attrNameLst>
                                      </p:cBhvr>
                                      <p:to>
                                        <p:strVal val="visible"/>
                                      </p:to>
                                    </p:set>
                                    <p:anim calcmode="lin" valueType="num">
                                      <p:cBhvr additive="base">
                                        <p:cTn id="25"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059">
                                            <p:txEl>
                                              <p:pRg st="8" end="8"/>
                                            </p:txEl>
                                          </p:spTgt>
                                        </p:tgtEl>
                                        <p:attrNameLst>
                                          <p:attrName>style.visibility</p:attrName>
                                        </p:attrNameLst>
                                      </p:cBhvr>
                                      <p:to>
                                        <p:strVal val="visible"/>
                                      </p:to>
                                    </p:set>
                                    <p:anim calcmode="lin" valueType="num">
                                      <p:cBhvr additive="base">
                                        <p:cTn id="31"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059">
                                            <p:txEl>
                                              <p:pRg st="10" end="10"/>
                                            </p:txEl>
                                          </p:spTgt>
                                        </p:tgtEl>
                                        <p:attrNameLst>
                                          <p:attrName>style.visibility</p:attrName>
                                        </p:attrNameLst>
                                      </p:cBhvr>
                                      <p:to>
                                        <p:strVal val="visible"/>
                                      </p:to>
                                    </p:set>
                                    <p:anim calcmode="lin" valueType="num">
                                      <p:cBhvr additive="base">
                                        <p:cTn id="37" dur="500" fill="hold"/>
                                        <p:tgtEl>
                                          <p:spTgt spid="4505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059">
                                            <p:txEl>
                                              <p:pRg st="12" end="12"/>
                                            </p:txEl>
                                          </p:spTgt>
                                        </p:tgtEl>
                                        <p:attrNameLst>
                                          <p:attrName>style.visibility</p:attrName>
                                        </p:attrNameLst>
                                      </p:cBhvr>
                                      <p:to>
                                        <p:strVal val="visible"/>
                                      </p:to>
                                    </p:set>
                                    <p:anim calcmode="lin" valueType="num">
                                      <p:cBhvr additive="base">
                                        <p:cTn id="43" dur="500" fill="hold"/>
                                        <p:tgtEl>
                                          <p:spTgt spid="45059">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5059">
                                            <p:txEl>
                                              <p:pRg st="14" end="14"/>
                                            </p:txEl>
                                          </p:spTgt>
                                        </p:tgtEl>
                                        <p:attrNameLst>
                                          <p:attrName>style.visibility</p:attrName>
                                        </p:attrNameLst>
                                      </p:cBhvr>
                                      <p:to>
                                        <p:strVal val="visible"/>
                                      </p:to>
                                    </p:set>
                                    <p:anim calcmode="lin" valueType="num">
                                      <p:cBhvr additive="base">
                                        <p:cTn id="49" dur="500" fill="hold"/>
                                        <p:tgtEl>
                                          <p:spTgt spid="45059">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059">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5059">
                                            <p:txEl>
                                              <p:pRg st="16" end="16"/>
                                            </p:txEl>
                                          </p:spTgt>
                                        </p:tgtEl>
                                        <p:attrNameLst>
                                          <p:attrName>style.visibility</p:attrName>
                                        </p:attrNameLst>
                                      </p:cBhvr>
                                      <p:to>
                                        <p:strVal val="visible"/>
                                      </p:to>
                                    </p:set>
                                    <p:anim calcmode="lin" valueType="num">
                                      <p:cBhvr additive="base">
                                        <p:cTn id="55" dur="500" fill="hold"/>
                                        <p:tgtEl>
                                          <p:spTgt spid="45059">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059">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429301" y="2483893"/>
            <a:ext cx="8244977" cy="2028967"/>
          </a:xfrm>
          <a:prstGeom prst="rect">
            <a:avLst/>
          </a:prstGeom>
          <a:noFill/>
          <a:ln>
            <a:noFill/>
          </a:ln>
        </p:spPr>
        <p:txBody>
          <a:bodyPr lIns="91425" tIns="45700" rIns="91425" bIns="45700" anchor="ctr" anchorCtr="0">
            <a:noAutofit/>
          </a:bodyPr>
          <a:lstStyle/>
          <a:p>
            <a:pPr marL="342848" lvl="0" indent="-342848" eaLnBrk="0" fontAlgn="base" hangingPunct="0">
              <a:spcBef>
                <a:spcPct val="20000"/>
              </a:spcBef>
              <a:spcAft>
                <a:spcPct val="0"/>
              </a:spcAft>
              <a:buFontTx/>
              <a:buChar char="•"/>
            </a:pPr>
            <a:r>
              <a:rPr lang="it-IT" sz="4000" b="1" dirty="0" smtClean="0">
                <a:solidFill>
                  <a:srgbClr val="C00000"/>
                </a:solidFill>
                <a:latin typeface="Tahoma"/>
                <a:ea typeface="Tahoma"/>
                <a:cs typeface="Tahoma"/>
              </a:rPr>
              <a:t>Noi scriviamo col dettato muto e con l’</a:t>
            </a:r>
            <a:r>
              <a:rPr lang="it-IT" sz="4000" b="1" dirty="0" err="1" smtClean="0">
                <a:solidFill>
                  <a:srgbClr val="C00000"/>
                </a:solidFill>
                <a:latin typeface="Tahoma"/>
                <a:ea typeface="Tahoma"/>
                <a:cs typeface="Tahoma"/>
              </a:rPr>
              <a:t>autodettato</a:t>
            </a:r>
            <a:endParaRPr lang="en-US" sz="4000" b="1" dirty="0">
              <a:solidFill>
                <a:srgbClr val="C00000"/>
              </a:solidFill>
              <a:latin typeface="Tahoma"/>
              <a:ea typeface="Tahoma"/>
              <a:cs typeface="Tahoma"/>
              <a:sym typeface="Tahoma"/>
            </a:endParaRPr>
          </a:p>
        </p:txBody>
      </p:sp>
      <p:sp>
        <p:nvSpPr>
          <p:cNvPr id="2" name="Segnaposto piè di pagina 1"/>
          <p:cNvSpPr>
            <a:spLocks noGrp="1"/>
          </p:cNvSpPr>
          <p:nvPr>
            <p:ph type="ftr" idx="11"/>
          </p:nvPr>
        </p:nvSpPr>
        <p:spPr/>
        <p:txBody>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Arial"/>
                <a:cs typeface="Arial"/>
                <a:sym typeface="Arial"/>
              </a:rPr>
              <a:t>Adriano Grossi 25/9/2018</a:t>
            </a:r>
          </a:p>
        </p:txBody>
      </p:sp>
    </p:spTree>
    <p:extLst>
      <p:ext uri="{BB962C8B-B14F-4D97-AF65-F5344CB8AC3E}">
        <p14:creationId xmlns:p14="http://schemas.microsoft.com/office/powerpoint/2010/main" val="19664314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64216" y="457199"/>
            <a:ext cx="10363200" cy="5288507"/>
          </a:xfrm>
        </p:spPr>
        <p:txBody>
          <a:bodyPr/>
          <a:lstStyle/>
          <a:p>
            <a:r>
              <a:rPr lang="it-IT" dirty="0"/>
              <a:t>Scrivere lettera ed istruzioni per l’uso (testo regolativo)</a:t>
            </a:r>
          </a:p>
        </p:txBody>
      </p:sp>
      <p:sp>
        <p:nvSpPr>
          <p:cNvPr id="3" name="Segnaposto piè di pagina 2"/>
          <p:cNvSpPr>
            <a:spLocks noGrp="1"/>
          </p:cNvSpPr>
          <p:nvPr>
            <p:ph type="ftr" idx="11"/>
          </p:nvPr>
        </p:nvSpPr>
        <p:spPr/>
        <p:txBody>
          <a:bodyPr/>
          <a:lstStyle/>
          <a:p>
            <a:pPr>
              <a:defRPr/>
            </a:pPr>
            <a:r>
              <a:rPr lang="it-IT" kern="0">
                <a:solidFill>
                  <a:srgbClr val="000000"/>
                </a:solidFill>
              </a:rPr>
              <a:t>Adriano Grossi 25/9/2018</a:t>
            </a:r>
          </a:p>
        </p:txBody>
      </p:sp>
    </p:spTree>
    <p:extLst>
      <p:ext uri="{BB962C8B-B14F-4D97-AF65-F5344CB8AC3E}">
        <p14:creationId xmlns:p14="http://schemas.microsoft.com/office/powerpoint/2010/main" val="1239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609600" y="3074159"/>
            <a:ext cx="10813576" cy="1265829"/>
          </a:xfrm>
        </p:spPr>
        <p:txBody>
          <a:bodyPr/>
          <a:lstStyle/>
          <a:p>
            <a:r>
              <a:rPr lang="it-IT" dirty="0"/>
              <a:t>Scrivere una lettera….non è una cosa facile (Nomadi, </a:t>
            </a:r>
            <a:r>
              <a:rPr lang="it-IT" i="1" dirty="0"/>
              <a:t>Dove si va</a:t>
            </a:r>
            <a:r>
              <a:rPr lang="it-IT" dirty="0"/>
              <a:t>)</a:t>
            </a:r>
          </a:p>
        </p:txBody>
      </p:sp>
      <p:sp>
        <p:nvSpPr>
          <p:cNvPr id="4" name="Segnaposto piè di pagina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a:ln>
                  <a:noFill/>
                </a:ln>
                <a:solidFill>
                  <a:srgbClr val="000000"/>
                </a:solidFill>
                <a:effectLst/>
                <a:uLnTx/>
                <a:uFillTx/>
                <a:latin typeface="Arial" charset="0"/>
                <a:ea typeface="+mn-ea"/>
                <a:cs typeface="Arial" charset="0"/>
              </a:rPr>
              <a:t>Adriano Grossi 25/9/2018</a:t>
            </a:r>
          </a:p>
        </p:txBody>
      </p:sp>
    </p:spTree>
    <p:extLst>
      <p:ext uri="{BB962C8B-B14F-4D97-AF65-F5344CB8AC3E}">
        <p14:creationId xmlns:p14="http://schemas.microsoft.com/office/powerpoint/2010/main" val="17250240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Insegnante </a:t>
            </a:r>
            <a:r>
              <a:rPr lang="it-IT" dirty="0" err="1" smtClean="0"/>
              <a:t>modeling</a:t>
            </a:r>
            <a:r>
              <a:rPr lang="it-IT" dirty="0" smtClean="0"/>
              <a:t>, part </a:t>
            </a:r>
            <a:r>
              <a:rPr lang="it-IT" dirty="0" err="1" smtClean="0"/>
              <a:t>du</a:t>
            </a:r>
            <a:r>
              <a:rPr lang="it-IT" dirty="0" smtClean="0"/>
              <a:t> </a:t>
            </a:r>
            <a:r>
              <a:rPr lang="it-IT" dirty="0"/>
              <a:t>maître</a:t>
            </a:r>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CasellaDiTesto 3"/>
          <p:cNvSpPr txBox="1"/>
          <p:nvPr/>
        </p:nvSpPr>
        <p:spPr>
          <a:xfrm>
            <a:off x="1395386" y="1732876"/>
            <a:ext cx="7354389" cy="3344505"/>
          </a:xfrm>
          <a:prstGeom prst="rect">
            <a:avLst/>
          </a:prstGeom>
          <a:noFill/>
        </p:spPr>
        <p:txBody>
          <a:bodyPr wrap="square" rtlCol="0">
            <a:spAutoFit/>
          </a:bodyPr>
          <a:lstStyle/>
          <a:p>
            <a:pPr algn="just" fontAlgn="base">
              <a:spcBef>
                <a:spcPts val="750"/>
              </a:spcBef>
              <a:spcAft>
                <a:spcPts val="750"/>
              </a:spcAft>
            </a:pPr>
            <a:r>
              <a:rPr lang="it-IT" sz="2400" dirty="0">
                <a:solidFill>
                  <a:srgbClr val="FF0000"/>
                </a:solidFill>
                <a:latin typeface="Open Sans" panose="020B0606030504020204" pitchFamily="34" charset="0"/>
                <a:ea typeface="Times New Roman" panose="02020603050405020304" pitchFamily="18" charset="0"/>
              </a:rPr>
              <a:t>L’insegnante agisce come </a:t>
            </a:r>
            <a:r>
              <a:rPr lang="it-IT" sz="2400" b="1" dirty="0" err="1">
                <a:solidFill>
                  <a:srgbClr val="FF0000"/>
                </a:solidFill>
                <a:latin typeface="Open Sans" panose="020B0606030504020204" pitchFamily="34" charset="0"/>
                <a:ea typeface="Times New Roman" panose="02020603050405020304" pitchFamily="18" charset="0"/>
              </a:rPr>
              <a:t>modeling</a:t>
            </a:r>
            <a:r>
              <a:rPr lang="it-IT" sz="2400" dirty="0">
                <a:solidFill>
                  <a:srgbClr val="FF0000"/>
                </a:solidFill>
                <a:latin typeface="Open Sans" panose="020B0606030504020204" pitchFamily="34" charset="0"/>
                <a:ea typeface="Times New Roman" panose="02020603050405020304" pitchFamily="18" charset="0"/>
              </a:rPr>
              <a:t>, i</a:t>
            </a:r>
            <a:r>
              <a:rPr lang="it-IT" sz="2400" dirty="0" smtClean="0">
                <a:solidFill>
                  <a:srgbClr val="FF0000"/>
                </a:solidFill>
                <a:latin typeface="Open Sans" panose="020B0606030504020204" pitchFamily="34" charset="0"/>
                <a:ea typeface="Times New Roman" panose="02020603050405020304" pitchFamily="18" charset="0"/>
              </a:rPr>
              <a:t>l </a:t>
            </a:r>
            <a:r>
              <a:rPr lang="it-IT" sz="2400" dirty="0">
                <a:solidFill>
                  <a:srgbClr val="FF0000"/>
                </a:solidFill>
                <a:latin typeface="Open Sans" panose="020B0606030504020204" pitchFamily="34" charset="0"/>
                <a:ea typeface="Times New Roman" panose="02020603050405020304" pitchFamily="18" charset="0"/>
              </a:rPr>
              <a:t>modellamento si riferisce al processo secondo il quale l’adulto mostra allo studente l’abilità da modellare in modo che esso possa imprimere nella memoria un modello dopo averlo ascoltato e/o visto</a:t>
            </a:r>
            <a:r>
              <a:rPr lang="it-IT" dirty="0">
                <a:solidFill>
                  <a:srgbClr val="FF0000"/>
                </a:solidFill>
                <a:latin typeface="Open Sans" panose="020B0606030504020204" pitchFamily="34" charset="0"/>
                <a:ea typeface="Times New Roman" panose="02020603050405020304" pitchFamily="18" charset="0"/>
              </a:rPr>
              <a:t>.</a:t>
            </a:r>
          </a:p>
          <a:p>
            <a:pPr fontAlgn="base">
              <a:spcBef>
                <a:spcPts val="750"/>
              </a:spcBef>
              <a:spcAft>
                <a:spcPts val="750"/>
              </a:spcAft>
            </a:pPr>
            <a:r>
              <a:rPr lang="it-IT" dirty="0">
                <a:solidFill>
                  <a:srgbClr val="000000"/>
                </a:solidFill>
                <a:latin typeface="Open Sans" panose="020B0606030504020204" pitchFamily="34" charset="0"/>
                <a:ea typeface="Times New Roman" panose="02020603050405020304" pitchFamily="18" charset="0"/>
              </a:rPr>
              <a:t>Nel processo di modellamento l’insegnante richiama l’attenzione, dimostra cosa e come si apprende, invita gli studenti a formulare domande, praticare e successivamente corregge o rinforza</a:t>
            </a:r>
            <a:r>
              <a:rPr lang="it-IT" dirty="0" smtClean="0">
                <a:solidFill>
                  <a:srgbClr val="000000"/>
                </a:solidFill>
                <a:latin typeface="Open Sans" panose="020B0606030504020204" pitchFamily="34" charset="0"/>
                <a:ea typeface="Times New Roman" panose="02020603050405020304" pitchFamily="18" charset="0"/>
              </a:rPr>
              <a:t>.</a:t>
            </a:r>
            <a:r>
              <a:rPr lang="it-IT" dirty="0" smtClean="0"/>
              <a:t> </a:t>
            </a:r>
            <a:endParaRPr lang="it-IT" dirty="0"/>
          </a:p>
        </p:txBody>
      </p:sp>
    </p:spTree>
    <p:extLst>
      <p:ext uri="{BB962C8B-B14F-4D97-AF65-F5344CB8AC3E}">
        <p14:creationId xmlns:p14="http://schemas.microsoft.com/office/powerpoint/2010/main" val="68538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piè di pagina 2"/>
          <p:cNvSpPr>
            <a:spLocks noGrp="1"/>
          </p:cNvSpPr>
          <p:nvPr>
            <p:ph type="ftr" sz="quarter" idx="5"/>
          </p:nvPr>
        </p:nvSpPr>
        <p:spPr/>
        <p:txBody>
          <a:bodyPr/>
          <a:lstStyle/>
          <a:p>
            <a:pPr marL="0" marR="0" lvl="0" indent="0" algn="ctr" defTabSz="829178" rtl="0" eaLnBrk="1" fontAlgn="auto" latinLnBrk="0" hangingPunct="1">
              <a:lnSpc>
                <a:spcPct val="100000"/>
              </a:lnSpc>
              <a:spcBef>
                <a:spcPts val="0"/>
              </a:spcBef>
              <a:spcAft>
                <a:spcPts val="0"/>
              </a:spcAft>
              <a:buClrTx/>
              <a:buSzTx/>
              <a:buFontTx/>
              <a:buNone/>
              <a:tabLst/>
              <a:defRPr/>
            </a:pPr>
            <a:r>
              <a:rPr kumimoji="0" lang="it-IT" sz="1632" b="0" i="0" u="none" strike="noStrike" kern="1200" cap="none" spc="0" normalizeH="0" baseline="0" noProof="0">
                <a:ln>
                  <a:noFill/>
                </a:ln>
                <a:solidFill>
                  <a:prstClr val="black">
                    <a:tint val="75000"/>
                  </a:prstClr>
                </a:solidFill>
                <a:effectLst/>
                <a:uLnTx/>
                <a:uFillTx/>
                <a:latin typeface="Calibri"/>
                <a:ea typeface="+mn-ea"/>
                <a:cs typeface="+mn-cs"/>
              </a:rPr>
              <a:t>Adriano Grossi 25/9/2018</a:t>
            </a:r>
          </a:p>
        </p:txBody>
      </p:sp>
      <p:sp>
        <p:nvSpPr>
          <p:cNvPr id="4" name="Titolo 3"/>
          <p:cNvSpPr>
            <a:spLocks noGrp="1"/>
          </p:cNvSpPr>
          <p:nvPr>
            <p:ph type="title"/>
          </p:nvPr>
        </p:nvSpPr>
        <p:spPr/>
        <p:txBody>
          <a:bodyPr/>
          <a:lstStyle/>
          <a:p>
            <a:endParaRPr lang="it-IT"/>
          </a:p>
        </p:txBody>
      </p:sp>
    </p:spTree>
    <p:extLst>
      <p:ext uri="{BB962C8B-B14F-4D97-AF65-F5344CB8AC3E}">
        <p14:creationId xmlns:p14="http://schemas.microsoft.com/office/powerpoint/2010/main" val="24004448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Dettato muto</a:t>
            </a:r>
            <a:endParaRPr lang="it-IT" dirty="0"/>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CasellaDiTesto 3"/>
          <p:cNvSpPr txBox="1"/>
          <p:nvPr/>
        </p:nvSpPr>
        <p:spPr>
          <a:xfrm>
            <a:off x="757841" y="1417638"/>
            <a:ext cx="10255902" cy="3600986"/>
          </a:xfrm>
          <a:prstGeom prst="rect">
            <a:avLst/>
          </a:prstGeom>
          <a:noFill/>
        </p:spPr>
        <p:txBody>
          <a:bodyPr wrap="square" rtlCol="0">
            <a:spAutoFit/>
          </a:bodyPr>
          <a:lstStyle/>
          <a:p>
            <a:r>
              <a:rPr lang="it-IT" dirty="0" smtClean="0"/>
              <a:t>L’insegnante traduce la conversazione cogli alunni  in un testo curando il passaggio alla  stesura finale</a:t>
            </a:r>
          </a:p>
          <a:p>
            <a:endParaRPr lang="it-IT" dirty="0"/>
          </a:p>
          <a:p>
            <a:r>
              <a:rPr lang="it-IT" sz="2400" dirty="0" smtClean="0">
                <a:solidFill>
                  <a:srgbClr val="444545"/>
                </a:solidFill>
                <a:latin typeface="Bahnschrift Condensed" panose="020B0502040204020203" pitchFamily="34" charset="0"/>
              </a:rPr>
              <a:t>Durante </a:t>
            </a:r>
            <a:r>
              <a:rPr lang="it-IT" sz="2400" dirty="0">
                <a:solidFill>
                  <a:srgbClr val="444545"/>
                </a:solidFill>
                <a:latin typeface="Bahnschrift Condensed" panose="020B0502040204020203" pitchFamily="34" charset="0"/>
              </a:rPr>
              <a:t>la conversazione, si correggono le espressioni errate, si sostituiscono vocaboli ecc.</a:t>
            </a:r>
            <a:r>
              <a:rPr lang="it-IT" sz="2400" dirty="0">
                <a:latin typeface="Bahnschrift Condensed" panose="020B0502040204020203" pitchFamily="34" charset="0"/>
              </a:rPr>
              <a:t/>
            </a:r>
            <a:br>
              <a:rPr lang="it-IT" sz="2400" dirty="0">
                <a:latin typeface="Bahnschrift Condensed" panose="020B0502040204020203" pitchFamily="34" charset="0"/>
              </a:rPr>
            </a:br>
            <a:r>
              <a:rPr lang="it-IT" sz="2400" dirty="0">
                <a:solidFill>
                  <a:srgbClr val="444545"/>
                </a:solidFill>
                <a:latin typeface="Bahnschrift Condensed" panose="020B0502040204020203" pitchFamily="34" charset="0"/>
              </a:rPr>
              <a:t>L’insegnante scrive alla lavagna ciò che è stato detto riassumendolo in poche proposizioni e badando di utilizzare quelle che sono state formulate dagli alunni.</a:t>
            </a:r>
            <a:r>
              <a:rPr lang="it-IT" sz="2400" dirty="0">
                <a:latin typeface="Bahnschrift Condensed" panose="020B0502040204020203" pitchFamily="34" charset="0"/>
              </a:rPr>
              <a:t/>
            </a:r>
            <a:br>
              <a:rPr lang="it-IT" sz="2400" dirty="0">
                <a:latin typeface="Bahnschrift Condensed" panose="020B0502040204020203" pitchFamily="34" charset="0"/>
              </a:rPr>
            </a:br>
            <a:r>
              <a:rPr lang="it-IT" sz="2400" dirty="0">
                <a:solidFill>
                  <a:srgbClr val="444545"/>
                </a:solidFill>
                <a:latin typeface="Bahnschrift Condensed" panose="020B0502040204020203" pitchFamily="34" charset="0"/>
              </a:rPr>
              <a:t>L’insegnante invita tutti gli alunni a leggere in silenzio, in modo che essi ritrovino nel testo l’esperienza vissuta, scritta correttamente.</a:t>
            </a:r>
            <a:r>
              <a:rPr lang="it-IT" sz="2400" dirty="0">
                <a:latin typeface="Bahnschrift Condensed" panose="020B0502040204020203" pitchFamily="34" charset="0"/>
              </a:rPr>
              <a:t/>
            </a:r>
            <a:br>
              <a:rPr lang="it-IT" sz="2400" dirty="0">
                <a:latin typeface="Bahnschrift Condensed" panose="020B0502040204020203" pitchFamily="34" charset="0"/>
              </a:rPr>
            </a:br>
            <a:r>
              <a:rPr lang="it-IT" dirty="0">
                <a:solidFill>
                  <a:srgbClr val="444545"/>
                </a:solidFill>
                <a:latin typeface="Open Sans" panose="020B0606030504020204" pitchFamily="34" charset="0"/>
              </a:rPr>
              <a:t>Si legge tutti insieme il testo e si aggiunge qualcosa, se non è stato scritto.</a:t>
            </a:r>
            <a:r>
              <a:rPr lang="it-IT" dirty="0"/>
              <a:t/>
            </a:r>
            <a:br>
              <a:rPr lang="it-IT" dirty="0"/>
            </a:br>
            <a:r>
              <a:rPr lang="it-IT" b="1" dirty="0">
                <a:solidFill>
                  <a:srgbClr val="444545"/>
                </a:solidFill>
                <a:latin typeface="Open Sans" panose="020B0606030504020204" pitchFamily="34" charset="0"/>
              </a:rPr>
              <a:t>L’insegnante fa rileggere attentamente </a:t>
            </a:r>
            <a:r>
              <a:rPr lang="it-IT" b="1" dirty="0" smtClean="0">
                <a:solidFill>
                  <a:srgbClr val="444545"/>
                </a:solidFill>
                <a:latin typeface="Open Sans" panose="020B0606030504020204" pitchFamily="34" charset="0"/>
              </a:rPr>
              <a:t>Il primo periodo, </a:t>
            </a:r>
            <a:r>
              <a:rPr lang="it-IT" b="1" dirty="0">
                <a:solidFill>
                  <a:srgbClr val="444545"/>
                </a:solidFill>
                <a:latin typeface="Open Sans" panose="020B0606030504020204" pitchFamily="34" charset="0"/>
              </a:rPr>
              <a:t>richiama l’attenzione sull’ortografia, sulla punteggiatura, sulla sua costruzione e così via, poi la cancella.</a:t>
            </a:r>
            <a:endParaRPr lang="it-IT" b="1" dirty="0"/>
          </a:p>
        </p:txBody>
      </p:sp>
    </p:spTree>
    <p:extLst>
      <p:ext uri="{BB962C8B-B14F-4D97-AF65-F5344CB8AC3E}">
        <p14:creationId xmlns:p14="http://schemas.microsoft.com/office/powerpoint/2010/main" val="9939733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Dettato muto</a:t>
            </a:r>
            <a:endParaRPr lang="it-IT" dirty="0"/>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CasellaDiTesto 3"/>
          <p:cNvSpPr txBox="1"/>
          <p:nvPr/>
        </p:nvSpPr>
        <p:spPr>
          <a:xfrm>
            <a:off x="1332412" y="1894114"/>
            <a:ext cx="8229600" cy="3416320"/>
          </a:xfrm>
          <a:prstGeom prst="rect">
            <a:avLst/>
          </a:prstGeom>
          <a:noFill/>
        </p:spPr>
        <p:txBody>
          <a:bodyPr wrap="square" rtlCol="0">
            <a:spAutoFit/>
          </a:bodyPr>
          <a:lstStyle/>
          <a:p>
            <a:r>
              <a:rPr lang="it-IT" sz="2400" dirty="0" smtClean="0">
                <a:solidFill>
                  <a:srgbClr val="444545"/>
                </a:solidFill>
                <a:latin typeface="Open Sans" panose="020B0606030504020204" pitchFamily="34" charset="0"/>
              </a:rPr>
              <a:t>Sulla </a:t>
            </a:r>
            <a:r>
              <a:rPr lang="it-IT" sz="2400" dirty="0">
                <a:solidFill>
                  <a:srgbClr val="444545"/>
                </a:solidFill>
                <a:latin typeface="Open Sans" panose="020B0606030504020204" pitchFamily="34" charset="0"/>
              </a:rPr>
              <a:t>lavagna resta il testo </a:t>
            </a:r>
            <a:r>
              <a:rPr lang="it-IT" sz="2400" dirty="0" smtClean="0">
                <a:solidFill>
                  <a:srgbClr val="444545"/>
                </a:solidFill>
                <a:latin typeface="Open Sans" panose="020B0606030504020204" pitchFamily="34" charset="0"/>
              </a:rPr>
              <a:t>scritto, tranne il periodo cancellato.</a:t>
            </a:r>
            <a:endParaRPr lang="it-IT" sz="2400" dirty="0">
              <a:solidFill>
                <a:srgbClr val="444545"/>
              </a:solidFill>
              <a:latin typeface="Open Sans" panose="020B0606030504020204" pitchFamily="34" charset="0"/>
            </a:endParaRPr>
          </a:p>
          <a:p>
            <a:r>
              <a:rPr lang="it-IT" sz="2400" dirty="0">
                <a:solidFill>
                  <a:srgbClr val="444545"/>
                </a:solidFill>
                <a:latin typeface="Open Sans" panose="020B0606030504020204" pitchFamily="34" charset="0"/>
              </a:rPr>
              <a:t>Gli alunni vengono invitati a riscrivere </a:t>
            </a:r>
            <a:r>
              <a:rPr lang="it-IT" sz="2400" dirty="0" smtClean="0">
                <a:solidFill>
                  <a:srgbClr val="444545"/>
                </a:solidFill>
                <a:latin typeface="Open Sans" panose="020B0606030504020204" pitchFamily="34" charset="0"/>
              </a:rPr>
              <a:t>il periodo nel </a:t>
            </a:r>
            <a:r>
              <a:rPr lang="it-IT" sz="2400" dirty="0">
                <a:solidFill>
                  <a:srgbClr val="444545"/>
                </a:solidFill>
                <a:latin typeface="Open Sans" panose="020B0606030504020204" pitchFamily="34" charset="0"/>
              </a:rPr>
              <a:t>quaderno; mentre lo fanno, l’insegnante passa tra i banchi, osserva, corregge, suggerisce.</a:t>
            </a:r>
            <a:br>
              <a:rPr lang="it-IT" sz="2400" dirty="0">
                <a:solidFill>
                  <a:srgbClr val="444545"/>
                </a:solidFill>
                <a:latin typeface="Open Sans" panose="020B0606030504020204" pitchFamily="34" charset="0"/>
              </a:rPr>
            </a:br>
            <a:r>
              <a:rPr lang="it-IT" sz="2400" dirty="0">
                <a:solidFill>
                  <a:srgbClr val="444545"/>
                </a:solidFill>
                <a:latin typeface="Open Sans" panose="020B0606030504020204" pitchFamily="34" charset="0"/>
              </a:rPr>
              <a:t>Si fa così per </a:t>
            </a:r>
            <a:r>
              <a:rPr lang="it-IT" sz="2400" dirty="0" smtClean="0">
                <a:solidFill>
                  <a:srgbClr val="444545"/>
                </a:solidFill>
                <a:latin typeface="Open Sans" panose="020B0606030504020204" pitchFamily="34" charset="0"/>
              </a:rPr>
              <a:t>tutti  i periodi.</a:t>
            </a:r>
            <a:r>
              <a:rPr lang="it-IT" sz="2400" dirty="0">
                <a:solidFill>
                  <a:srgbClr val="444545"/>
                </a:solidFill>
                <a:latin typeface="Open Sans" panose="020B0606030504020204" pitchFamily="34" charset="0"/>
              </a:rPr>
              <a:t/>
            </a:r>
            <a:br>
              <a:rPr lang="it-IT" sz="2400" dirty="0">
                <a:solidFill>
                  <a:srgbClr val="444545"/>
                </a:solidFill>
                <a:latin typeface="Open Sans" panose="020B0606030504020204" pitchFamily="34" charset="0"/>
              </a:rPr>
            </a:br>
            <a:r>
              <a:rPr lang="it-IT" sz="2400" dirty="0">
                <a:solidFill>
                  <a:srgbClr val="444545"/>
                </a:solidFill>
                <a:latin typeface="Open Sans" panose="020B0606030504020204" pitchFamily="34" charset="0"/>
              </a:rPr>
              <a:t>Alla fine gli alunni hanno un testo corretto relativo ad un’esperienza concreta che potrà essere utilizzato anche come </a:t>
            </a:r>
            <a:r>
              <a:rPr lang="it-IT" sz="2400" dirty="0" smtClean="0">
                <a:solidFill>
                  <a:srgbClr val="444545"/>
                </a:solidFill>
                <a:latin typeface="Open Sans" panose="020B0606030504020204" pitchFamily="34" charset="0"/>
              </a:rPr>
              <a:t>lettura.</a:t>
            </a:r>
            <a:endParaRPr lang="it-IT" sz="2400" b="0" i="0" dirty="0">
              <a:solidFill>
                <a:srgbClr val="444545"/>
              </a:solidFill>
              <a:effectLst/>
              <a:latin typeface="Open Sans" panose="020B0606030504020204" pitchFamily="34" charset="0"/>
            </a:endParaRPr>
          </a:p>
        </p:txBody>
      </p:sp>
    </p:spTree>
    <p:extLst>
      <p:ext uri="{BB962C8B-B14F-4D97-AF65-F5344CB8AC3E}">
        <p14:creationId xmlns:p14="http://schemas.microsoft.com/office/powerpoint/2010/main" val="27453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Autodettato</a:t>
            </a:r>
            <a:endParaRPr lang="it-IT" dirty="0"/>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ttangolo 4"/>
          <p:cNvSpPr/>
          <p:nvPr/>
        </p:nvSpPr>
        <p:spPr>
          <a:xfrm>
            <a:off x="914399" y="1699741"/>
            <a:ext cx="8360229" cy="3416320"/>
          </a:xfrm>
          <a:prstGeom prst="rect">
            <a:avLst/>
          </a:prstGeom>
        </p:spPr>
        <p:txBody>
          <a:bodyPr wrap="square">
            <a:spAutoFit/>
          </a:bodyPr>
          <a:lstStyle/>
          <a:p>
            <a:r>
              <a:rPr lang="it-IT" sz="2400" dirty="0" smtClean="0"/>
              <a:t>In un passaggio successo il testo può essere «</a:t>
            </a:r>
            <a:r>
              <a:rPr lang="it-IT" sz="2400" dirty="0" err="1" smtClean="0"/>
              <a:t>autodettato</a:t>
            </a:r>
            <a:r>
              <a:rPr lang="it-IT" sz="2400" dirty="0" smtClean="0"/>
              <a:t>». </a:t>
            </a:r>
            <a:r>
              <a:rPr lang="it-IT" sz="2400" dirty="0"/>
              <a:t>Lasciamo parlare, ma guidiamo ad esprimersi correttamente, verbalizzando l’esperienza. Quindi, utilizzando le frasi espresse oralmente, scriviamo un testo, che è un “</a:t>
            </a:r>
            <a:r>
              <a:rPr lang="it-IT" sz="2400" dirty="0" err="1"/>
              <a:t>autodettato</a:t>
            </a:r>
            <a:r>
              <a:rPr lang="it-IT" sz="2400" dirty="0" smtClean="0"/>
              <a:t>”.</a:t>
            </a:r>
          </a:p>
          <a:p>
            <a:r>
              <a:rPr lang="it-IT" sz="2400" dirty="0" smtClean="0"/>
              <a:t> </a:t>
            </a:r>
            <a:r>
              <a:rPr lang="it-IT" sz="2400" dirty="0"/>
              <a:t>In tal modo l’alunno impara concretamente ad esprimere le proprie esperienze usando le parole, le frasi e la punteggiatura adatte. Con la stessa modalità si possono scrivere anche testi più </a:t>
            </a:r>
            <a:r>
              <a:rPr lang="it-IT" sz="2400" dirty="0" smtClean="0"/>
              <a:t>elaborati.</a:t>
            </a:r>
            <a:endParaRPr lang="it-IT" sz="2400" dirty="0"/>
          </a:p>
        </p:txBody>
      </p:sp>
    </p:spTree>
    <p:extLst>
      <p:ext uri="{BB962C8B-B14F-4D97-AF65-F5344CB8AC3E}">
        <p14:creationId xmlns:p14="http://schemas.microsoft.com/office/powerpoint/2010/main" val="64174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Anche il MIUR non scherza</a:t>
            </a:r>
          </a:p>
        </p:txBody>
      </p:sp>
      <p:sp>
        <p:nvSpPr>
          <p:cNvPr id="3" name="Rettangolo 2"/>
          <p:cNvSpPr/>
          <p:nvPr/>
        </p:nvSpPr>
        <p:spPr>
          <a:xfrm>
            <a:off x="3215680" y="1988840"/>
            <a:ext cx="6984776" cy="3785652"/>
          </a:xfrm>
          <a:prstGeom prst="rect">
            <a:avLst/>
          </a:prstGeom>
          <a:solidFill>
            <a:schemeClr val="accent1">
              <a:lumMod val="40000"/>
              <a:lumOff val="60000"/>
            </a:schemeClr>
          </a:solidFill>
        </p:spPr>
        <p:txBody>
          <a:bodyPr wrap="square">
            <a:spAutoFit/>
          </a:bodyPr>
          <a:lstStyle/>
          <a:p>
            <a:pPr marL="0" marR="0" lvl="0" indent="0" algn="l" defTabSz="914259" rtl="0" eaLnBrk="1" fontAlgn="auto" latinLnBrk="0" hangingPunct="1">
              <a:lnSpc>
                <a:spcPct val="100000"/>
              </a:lnSpc>
              <a:spcBef>
                <a:spcPts val="0"/>
              </a:spcBef>
              <a:spcAft>
                <a:spcPts val="0"/>
              </a:spcAft>
              <a:buClrTx/>
              <a:buSzTx/>
              <a:buFontTx/>
              <a:buNone/>
              <a:tabLst/>
              <a:defRPr/>
            </a:pPr>
            <a:endPar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259"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it-IT"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considerazione del grande interesse che tale iniziativa ha riscosso presso le istituzioni scolastiche, la Direzione Generale degli Ordinamenti e </a:t>
            </a:r>
            <a:r>
              <a:rPr kumimoji="0" lang="it-IT" sz="20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FNOMCeO</a:t>
            </a:r>
            <a:r>
              <a:rPr kumimoji="0" lang="it-IT"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propongono l’opportunità di estendere il suddetto percorso, a partire </a:t>
            </a:r>
            <a:r>
              <a:rPr kumimoji="0" lang="it-IT" sz="2000" b="0" i="1"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dall’a.s.</a:t>
            </a:r>
            <a:r>
              <a:rPr kumimoji="0" lang="it-IT"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2018-19, ai licei classici e scientifici che parteciperanno alla selezione, ubicati nelle 40 </a:t>
            </a:r>
            <a:r>
              <a:rPr kumimoji="0" lang="it-IT" sz="20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provincie </a:t>
            </a:r>
            <a:r>
              <a:rPr kumimoji="0" lang="it-IT"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cui gli Ordini provinciali dei Medici hanno manifestato la loro disponibilità a collaborare. Le scuole interessate possono presentare la loro candidatura rispondendo all’Avviso pubblico allegato, che contiene l’elenco delle </a:t>
            </a:r>
            <a:r>
              <a:rPr kumimoji="0" lang="it-IT" sz="2000" b="0" i="1"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provincie </a:t>
            </a:r>
            <a:r>
              <a:rPr kumimoji="0" lang="it-IT"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individuate (Allegato A). Nota del Direttore Generale Palermo  del 15.6.2018</a:t>
            </a:r>
            <a:endParaRPr kumimoji="0" lang="it-IT" sz="2000" b="0" i="1" u="none" strike="noStrike" kern="1200" cap="none" spc="0" normalizeH="0" baseline="0" noProof="0" dirty="0">
              <a:ln>
                <a:noFill/>
              </a:ln>
              <a:solidFill>
                <a:srgbClr val="000000"/>
              </a:solidFill>
              <a:effectLst/>
              <a:uLnTx/>
              <a:uFillTx/>
              <a:latin typeface="Arial"/>
              <a:ea typeface="+mn-ea"/>
              <a:cs typeface="+mn-cs"/>
            </a:endParaRPr>
          </a:p>
        </p:txBody>
      </p:sp>
      <p:sp>
        <p:nvSpPr>
          <p:cNvPr id="4" name="Segnaposto piè di pagina 3"/>
          <p:cNvSpPr>
            <a:spLocks noGrp="1"/>
          </p:cNvSpPr>
          <p:nvPr>
            <p:ph type="ftr" idx="11"/>
          </p:nvPr>
        </p:nvSpPr>
        <p:spPr/>
        <p:txBody>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Arial"/>
                <a:cs typeface="Arial"/>
                <a:sym typeface="Arial"/>
              </a:rPr>
              <a:t>Adriano Grossi 25/9/2018</a:t>
            </a:r>
          </a:p>
        </p:txBody>
      </p:sp>
    </p:spTree>
    <p:extLst>
      <p:ext uri="{BB962C8B-B14F-4D97-AF65-F5344CB8AC3E}">
        <p14:creationId xmlns:p14="http://schemas.microsoft.com/office/powerpoint/2010/main" val="17430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429301" y="2483893"/>
            <a:ext cx="8244977" cy="2028967"/>
          </a:xfrm>
          <a:prstGeom prst="rect">
            <a:avLst/>
          </a:prstGeom>
          <a:noFill/>
          <a:ln>
            <a:noFill/>
          </a:ln>
        </p:spPr>
        <p:txBody>
          <a:bodyPr lIns="91425" tIns="45700" rIns="91425" bIns="45700" anchor="ctr" anchorCtr="0">
            <a:noAutofit/>
          </a:bodyPr>
          <a:lstStyle/>
          <a:p>
            <a:pPr marL="342848" lvl="0" indent="-342848" eaLnBrk="0" fontAlgn="base" hangingPunct="0">
              <a:spcBef>
                <a:spcPct val="20000"/>
              </a:spcBef>
              <a:spcAft>
                <a:spcPct val="0"/>
              </a:spcAft>
              <a:buFontTx/>
              <a:buChar char="•"/>
            </a:pPr>
            <a:r>
              <a:rPr lang="it-IT" sz="4000" b="1" dirty="0" smtClean="0">
                <a:solidFill>
                  <a:srgbClr val="C00000"/>
                </a:solidFill>
                <a:latin typeface="Tahoma"/>
                <a:ea typeface="Tahoma"/>
                <a:cs typeface="Tahoma"/>
              </a:rPr>
              <a:t>Riflettere sulla lingua</a:t>
            </a:r>
            <a:br>
              <a:rPr lang="it-IT" sz="4000" b="1" dirty="0" smtClean="0">
                <a:solidFill>
                  <a:srgbClr val="C00000"/>
                </a:solidFill>
                <a:latin typeface="Tahoma"/>
                <a:ea typeface="Tahoma"/>
                <a:cs typeface="Tahoma"/>
              </a:rPr>
            </a:br>
            <a:r>
              <a:rPr lang="it-IT" sz="4000" b="1" dirty="0" smtClean="0">
                <a:solidFill>
                  <a:srgbClr val="C00000"/>
                </a:solidFill>
                <a:latin typeface="Tahoma"/>
                <a:ea typeface="Tahoma"/>
                <a:cs typeface="Tahoma"/>
              </a:rPr>
              <a:t>Smonta e rimonta frasi </a:t>
            </a:r>
            <a:endParaRPr lang="en-US" sz="4000" b="1" dirty="0">
              <a:solidFill>
                <a:srgbClr val="C00000"/>
              </a:solidFill>
              <a:latin typeface="Tahoma"/>
              <a:ea typeface="Tahoma"/>
              <a:cs typeface="Tahoma"/>
              <a:sym typeface="Tahoma"/>
            </a:endParaRPr>
          </a:p>
        </p:txBody>
      </p:sp>
      <p:sp>
        <p:nvSpPr>
          <p:cNvPr id="2" name="Segnaposto piè di pagina 1"/>
          <p:cNvSpPr>
            <a:spLocks noGrp="1"/>
          </p:cNvSpPr>
          <p:nvPr>
            <p:ph type="ftr" idx="11"/>
          </p:nvPr>
        </p:nvSpPr>
        <p:spPr/>
        <p:txBody>
          <a:bodyPr/>
          <a:lstStyle/>
          <a:p>
            <a:pPr marL="0" marR="0" lvl="0" indent="0" algn="ctr" defTabSz="914400" rtl="0" eaLnBrk="1" fontAlgn="auto" latinLnBrk="0" hangingPunct="1">
              <a:lnSpc>
                <a:spcPct val="100000"/>
              </a:lnSpc>
              <a:spcBef>
                <a:spcPts val="900"/>
              </a:spcBef>
              <a:spcAft>
                <a:spcPts val="0"/>
              </a:spcAft>
              <a:buClrTx/>
              <a:buSzTx/>
              <a:buFontTx/>
              <a:buNone/>
              <a:tabLst/>
              <a:defRPr/>
            </a:pPr>
            <a:r>
              <a:rPr kumimoji="0" lang="it-IT" sz="1400" b="0" i="0" u="none" strike="noStrike" kern="0" cap="none" spc="0" normalizeH="0" baseline="0" noProof="0">
                <a:ln>
                  <a:noFill/>
                </a:ln>
                <a:solidFill>
                  <a:srgbClr val="000000"/>
                </a:solidFill>
                <a:effectLst/>
                <a:uLnTx/>
                <a:uFillTx/>
                <a:latin typeface="Arial"/>
                <a:cs typeface="Arial"/>
                <a:sym typeface="Arial"/>
              </a:rPr>
              <a:t>Adriano Grossi 25/9/2018</a:t>
            </a:r>
          </a:p>
        </p:txBody>
      </p:sp>
    </p:spTree>
    <p:extLst>
      <p:ext uri="{BB962C8B-B14F-4D97-AF65-F5344CB8AC3E}">
        <p14:creationId xmlns:p14="http://schemas.microsoft.com/office/powerpoint/2010/main" val="26382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Sostenere la grammatica implicita</a:t>
            </a:r>
            <a:endParaRPr lang="it-IT" dirty="0"/>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ttangolo 3"/>
          <p:cNvSpPr/>
          <p:nvPr/>
        </p:nvSpPr>
        <p:spPr>
          <a:xfrm>
            <a:off x="1091821" y="1720840"/>
            <a:ext cx="9894627" cy="3785652"/>
          </a:xfrm>
          <a:prstGeom prst="rect">
            <a:avLst/>
          </a:prstGeom>
        </p:spPr>
        <p:txBody>
          <a:bodyPr wrap="square">
            <a:spAutoFit/>
          </a:bodyPr>
          <a:lstStyle/>
          <a:p>
            <a:r>
              <a:rPr lang="it-IT" sz="2400" dirty="0" smtClean="0">
                <a:solidFill>
                  <a:srgbClr val="333333"/>
                </a:solidFill>
                <a:latin typeface="Arial" panose="020B0604020202020204" pitchFamily="34" charset="0"/>
              </a:rPr>
              <a:t>Sosteniamo </a:t>
            </a:r>
            <a:r>
              <a:rPr lang="it-IT" sz="2400" dirty="0">
                <a:solidFill>
                  <a:srgbClr val="333333"/>
                </a:solidFill>
                <a:latin typeface="Arial" panose="020B0604020202020204" pitchFamily="34" charset="0"/>
              </a:rPr>
              <a:t>l’osservazione e la riflessione, guidando i bambini a usare al meglio le loro </a:t>
            </a:r>
            <a:r>
              <a:rPr lang="it-IT" sz="2400" b="1" dirty="0">
                <a:solidFill>
                  <a:srgbClr val="333333"/>
                </a:solidFill>
                <a:latin typeface="Arial" panose="020B0604020202020204" pitchFamily="34" charset="0"/>
              </a:rPr>
              <a:t>capacità metalinguistiche </a:t>
            </a:r>
            <a:r>
              <a:rPr lang="it-IT" sz="2400" dirty="0">
                <a:solidFill>
                  <a:srgbClr val="333333"/>
                </a:solidFill>
                <a:latin typeface="Arial" panose="020B0604020202020204" pitchFamily="34" charset="0"/>
              </a:rPr>
              <a:t>inconsce, attraverso le quali essi si costruiscono comunque una rappresentazione della lingua che stanno imparando e del suo funzionamento, magari incerta e lacunosa.</a:t>
            </a:r>
          </a:p>
          <a:p>
            <a:r>
              <a:rPr lang="it-IT" sz="2400" dirty="0">
                <a:solidFill>
                  <a:srgbClr val="333333"/>
                </a:solidFill>
                <a:latin typeface="Arial" panose="020B0604020202020204" pitchFamily="34" charset="0"/>
              </a:rPr>
              <a:t>Le attività di </a:t>
            </a:r>
            <a:r>
              <a:rPr lang="it-IT" sz="2400" b="1" dirty="0">
                <a:solidFill>
                  <a:srgbClr val="333333"/>
                </a:solidFill>
                <a:latin typeface="Arial" panose="020B0604020202020204" pitchFamily="34" charset="0"/>
              </a:rPr>
              <a:t>riflessione metalinguistica</a:t>
            </a:r>
            <a:r>
              <a:rPr lang="it-IT" sz="2400" dirty="0">
                <a:solidFill>
                  <a:srgbClr val="333333"/>
                </a:solidFill>
                <a:latin typeface="Arial" panose="020B0604020202020204" pitchFamily="34" charset="0"/>
              </a:rPr>
              <a:t> non hanno lo scopo di presentare </a:t>
            </a:r>
            <a:r>
              <a:rPr lang="it-IT" sz="2400" dirty="0" smtClean="0">
                <a:solidFill>
                  <a:srgbClr val="333333"/>
                </a:solidFill>
                <a:latin typeface="Arial" panose="020B0604020202020204" pitchFamily="34" charset="0"/>
              </a:rPr>
              <a:t> </a:t>
            </a:r>
            <a:r>
              <a:rPr lang="it-IT" sz="2400" dirty="0">
                <a:solidFill>
                  <a:srgbClr val="333333"/>
                </a:solidFill>
                <a:latin typeface="Arial" panose="020B0604020202020204" pitchFamily="34" charset="0"/>
              </a:rPr>
              <a:t>le regole di funzionamento delle lingua di arrivo, ma quello di </a:t>
            </a:r>
            <a:r>
              <a:rPr lang="it-IT" sz="2400" b="1" dirty="0">
                <a:solidFill>
                  <a:srgbClr val="333333"/>
                </a:solidFill>
                <a:latin typeface="Arial" panose="020B0604020202020204" pitchFamily="34" charset="0"/>
              </a:rPr>
              <a:t>fargliele scoprire </a:t>
            </a:r>
            <a:r>
              <a:rPr lang="it-IT" sz="2400" dirty="0">
                <a:solidFill>
                  <a:srgbClr val="333333"/>
                </a:solidFill>
                <a:latin typeface="Arial" panose="020B0604020202020204" pitchFamily="34" charset="0"/>
              </a:rPr>
              <a:t>e di farli riflettere per condurli gradualmente a una presa di coscienza effettiva di come “si fabbrica” una frase in una data </a:t>
            </a:r>
            <a:r>
              <a:rPr lang="it-IT" sz="2400" dirty="0" smtClean="0">
                <a:solidFill>
                  <a:srgbClr val="333333"/>
                </a:solidFill>
                <a:latin typeface="Arial" panose="020B0604020202020204" pitchFamily="34" charset="0"/>
              </a:rPr>
              <a:t>lingua.</a:t>
            </a:r>
            <a:endParaRPr lang="it-IT" sz="2400" b="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250008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817" y="274637"/>
            <a:ext cx="11412583" cy="1776231"/>
          </a:xfrm>
        </p:spPr>
        <p:txBody>
          <a:bodyPr/>
          <a:lstStyle/>
          <a:p>
            <a:r>
              <a:rPr lang="it-IT" dirty="0" smtClean="0"/>
              <a:t>Indicazioni nazionali 2012</a:t>
            </a:r>
            <a:br>
              <a:rPr lang="it-IT" dirty="0" smtClean="0"/>
            </a:br>
            <a:r>
              <a:rPr lang="it-IT" dirty="0" smtClean="0"/>
              <a:t>Elementi </a:t>
            </a:r>
            <a:r>
              <a:rPr lang="it-IT" dirty="0"/>
              <a:t>di grammatica esplicita e riflessione sugli usi della lingua </a:t>
            </a:r>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ttangolo 3"/>
          <p:cNvSpPr/>
          <p:nvPr/>
        </p:nvSpPr>
        <p:spPr>
          <a:xfrm>
            <a:off x="1286269" y="2274108"/>
            <a:ext cx="8253516" cy="3416320"/>
          </a:xfrm>
          <a:prstGeom prst="rect">
            <a:avLst/>
          </a:prstGeom>
        </p:spPr>
        <p:txBody>
          <a:bodyPr wrap="square">
            <a:spAutoFit/>
          </a:bodyPr>
          <a:lstStyle/>
          <a:p>
            <a:r>
              <a:rPr lang="it-IT" sz="2400" i="1" dirty="0" smtClean="0"/>
              <a:t>Ogni </a:t>
            </a:r>
            <a:r>
              <a:rPr lang="it-IT" sz="2400" i="1" dirty="0"/>
              <a:t>persona, fin dall’infanzia, possiede una grammatica implicita, che le permette di formulare frasi ben formate pur senza conoscere concetti quali quelli di verbo, soggetto, </a:t>
            </a:r>
            <a:r>
              <a:rPr lang="it-IT" sz="2400" i="1" dirty="0" smtClean="0"/>
              <a:t>ecc.</a:t>
            </a:r>
          </a:p>
          <a:p>
            <a:endParaRPr lang="it-IT" sz="2400" i="1" dirty="0"/>
          </a:p>
          <a:p>
            <a:r>
              <a:rPr lang="it-IT" sz="2400" i="1" dirty="0" smtClean="0"/>
              <a:t> </a:t>
            </a:r>
            <a:r>
              <a:rPr lang="it-IT" sz="2400" i="1" dirty="0"/>
              <a:t>Questa «grammatica implicita» si amplia e si rafforza negli anni attraverso l’uso della lingua, che permette di giungere a forme «corrette» (in italiano standard) e di realizzare enunciati in diverse varietà linguistiche e in diverse lingue.</a:t>
            </a:r>
          </a:p>
        </p:txBody>
      </p:sp>
    </p:spTree>
    <p:extLst>
      <p:ext uri="{BB962C8B-B14F-4D97-AF65-F5344CB8AC3E}">
        <p14:creationId xmlns:p14="http://schemas.microsoft.com/office/powerpoint/2010/main" val="308842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817" y="274637"/>
            <a:ext cx="11412583" cy="1776231"/>
          </a:xfrm>
        </p:spPr>
        <p:txBody>
          <a:bodyPr/>
          <a:lstStyle/>
          <a:p>
            <a:r>
              <a:rPr lang="it-IT" dirty="0" smtClean="0"/>
              <a:t>Indicazioni nazionali 2012</a:t>
            </a:r>
            <a:br>
              <a:rPr lang="it-IT" dirty="0" smtClean="0"/>
            </a:br>
            <a:r>
              <a:rPr lang="it-IT" dirty="0" smtClean="0"/>
              <a:t>Elementi </a:t>
            </a:r>
            <a:r>
              <a:rPr lang="it-IT" dirty="0"/>
              <a:t>di grammatica esplicita e riflessione sugli usi della lingua </a:t>
            </a:r>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ttangolo 3"/>
          <p:cNvSpPr/>
          <p:nvPr/>
        </p:nvSpPr>
        <p:spPr>
          <a:xfrm>
            <a:off x="300249" y="2050868"/>
            <a:ext cx="11000097" cy="3970318"/>
          </a:xfrm>
          <a:prstGeom prst="rect">
            <a:avLst/>
          </a:prstGeom>
        </p:spPr>
        <p:txBody>
          <a:bodyPr wrap="square">
            <a:spAutoFit/>
          </a:bodyPr>
          <a:lstStyle/>
          <a:p>
            <a:r>
              <a:rPr lang="it-IT" sz="2800" i="1" dirty="0"/>
              <a:t>Gli oggetti della riflessione sulla lingua e della grammatica esplicita sono: le strutture sintattiche delle frasi semplici e complesse (per la descrizione delle quali l’insegnante sceglierà il modello grammaticale di riferimento che gli sembra più adeguato ed efficace); le parti del discorso, o categorie lessicali; gli elementi di coesione che servono a mettere in rapporto le diverse parti della frase e del testo (connettivi di vario tipo, pronomi, segni di interpunzione); il lessico e la sua organizzazione; le varietà dell’italiano più diffuse.</a:t>
            </a:r>
          </a:p>
        </p:txBody>
      </p:sp>
    </p:spTree>
    <p:extLst>
      <p:ext uri="{BB962C8B-B14F-4D97-AF65-F5344CB8AC3E}">
        <p14:creationId xmlns:p14="http://schemas.microsoft.com/office/powerpoint/2010/main" val="367844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9817" y="274637"/>
            <a:ext cx="11412583" cy="1776231"/>
          </a:xfrm>
        </p:spPr>
        <p:txBody>
          <a:bodyPr/>
          <a:lstStyle/>
          <a:p>
            <a:r>
              <a:rPr lang="it-IT" dirty="0" smtClean="0"/>
              <a:t>Indicazioni nazionali 2012</a:t>
            </a:r>
            <a:br>
              <a:rPr lang="it-IT" dirty="0" smtClean="0"/>
            </a:br>
            <a:r>
              <a:rPr lang="it-IT" dirty="0" smtClean="0"/>
              <a:t>Elementi </a:t>
            </a:r>
            <a:r>
              <a:rPr lang="it-IT" dirty="0"/>
              <a:t>di grammatica esplicita e riflessione sugli usi della lingua </a:t>
            </a:r>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ttangolo 3"/>
          <p:cNvSpPr/>
          <p:nvPr/>
        </p:nvSpPr>
        <p:spPr>
          <a:xfrm>
            <a:off x="169817" y="2050868"/>
            <a:ext cx="10358651" cy="4524315"/>
          </a:xfrm>
          <a:prstGeom prst="rect">
            <a:avLst/>
          </a:prstGeom>
        </p:spPr>
        <p:txBody>
          <a:bodyPr wrap="square">
            <a:spAutoFit/>
          </a:bodyPr>
          <a:lstStyle/>
          <a:p>
            <a:r>
              <a:rPr lang="it-IT" sz="2000" i="1" dirty="0"/>
              <a:t>N</a:t>
            </a:r>
            <a:r>
              <a:rPr lang="it-IT" sz="3200" i="1" dirty="0"/>
              <a:t>ella scuola primaria la riflessione privilegia il livello lessicale-semantico e si attua a partire dai testi orali e scritti recepiti e prodotti dagli allievi. Gli aspetti morfologici e quelli sintattici, semantici e testuali, che sono introdotti nella scuola primaria attraverso riflessioni sull’uso, devono essere ripresi ciclicamente, al fine di poter operare precisazioni e approfondimenti e raggiungere una valida sistematizzazione dei concetti </a:t>
            </a:r>
            <a:r>
              <a:rPr lang="it-IT" sz="3200" i="1" dirty="0" smtClean="0"/>
              <a:t>centrali.</a:t>
            </a:r>
            <a:endParaRPr lang="it-IT" sz="3200" i="1" dirty="0"/>
          </a:p>
        </p:txBody>
      </p:sp>
    </p:spTree>
    <p:extLst>
      <p:ext uri="{BB962C8B-B14F-4D97-AF65-F5344CB8AC3E}">
        <p14:creationId xmlns:p14="http://schemas.microsoft.com/office/powerpoint/2010/main" val="23528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Traguardi di sviluppo delle competenze alla fine della primaria</a:t>
            </a:r>
            <a:endParaRPr lang="it-IT" dirty="0"/>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ttangolo 3"/>
          <p:cNvSpPr/>
          <p:nvPr/>
        </p:nvSpPr>
        <p:spPr>
          <a:xfrm>
            <a:off x="2616925" y="2332447"/>
            <a:ext cx="6096000" cy="2677656"/>
          </a:xfrm>
          <a:prstGeom prst="rect">
            <a:avLst/>
          </a:prstGeom>
        </p:spPr>
        <p:txBody>
          <a:bodyPr>
            <a:spAutoFit/>
          </a:bodyPr>
          <a:lstStyle/>
          <a:p>
            <a:r>
              <a:rPr lang="it-IT" sz="2800" i="1" dirty="0"/>
              <a:t>Padroneggia e applica in situazioni diverse le conoscenze fondamentali relative all’organizzazione logico-sintattica della frase semplice, alle parti del discorso (o categorie lessicali) e ai principali </a:t>
            </a:r>
            <a:r>
              <a:rPr lang="it-IT" sz="2800" b="1" i="1" dirty="0" smtClean="0"/>
              <a:t>connettivi.</a:t>
            </a:r>
            <a:endParaRPr lang="it-IT" sz="2800" b="1" i="1" dirty="0"/>
          </a:p>
        </p:txBody>
      </p:sp>
    </p:spTree>
    <p:extLst>
      <p:ext uri="{BB962C8B-B14F-4D97-AF65-F5344CB8AC3E}">
        <p14:creationId xmlns:p14="http://schemas.microsoft.com/office/powerpoint/2010/main" val="33161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 al termine della classe terza</a:t>
            </a:r>
            <a:endParaRPr lang="it-IT" dirty="0"/>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ttangolo 3"/>
          <p:cNvSpPr/>
          <p:nvPr/>
        </p:nvSpPr>
        <p:spPr>
          <a:xfrm>
            <a:off x="2821252" y="1417638"/>
            <a:ext cx="6096000" cy="4524315"/>
          </a:xfrm>
          <a:prstGeom prst="rect">
            <a:avLst/>
          </a:prstGeom>
        </p:spPr>
        <p:txBody>
          <a:bodyPr>
            <a:spAutoFit/>
          </a:bodyPr>
          <a:lstStyle/>
          <a:p>
            <a:r>
              <a:rPr lang="it-IT" sz="2400" i="1" dirty="0"/>
              <a:t>Confrontare testi per coglierne alcune caratteristiche specifiche (ad es. maggiore o minore efficacia comunicativa, differenze tra testo orale e testo scritto, ecc.). </a:t>
            </a:r>
            <a:endParaRPr lang="it-IT" sz="2400" i="1" dirty="0" smtClean="0"/>
          </a:p>
          <a:p>
            <a:r>
              <a:rPr lang="it-IT" sz="2400" i="1" dirty="0" smtClean="0"/>
              <a:t>– </a:t>
            </a:r>
            <a:r>
              <a:rPr lang="it-IT" sz="2400" i="1" dirty="0"/>
              <a:t>Riconoscere se una frase è o no completa, costituita cioè dagli </a:t>
            </a:r>
            <a:r>
              <a:rPr lang="it-IT" sz="2400" b="1" i="1" dirty="0"/>
              <a:t>elementi essenzial</a:t>
            </a:r>
            <a:r>
              <a:rPr lang="it-IT" sz="2400" i="1" dirty="0"/>
              <a:t>i (soggetto, verbo, complementi necessari). </a:t>
            </a:r>
            <a:endParaRPr lang="it-IT" sz="2400" i="1" dirty="0" smtClean="0"/>
          </a:p>
          <a:p>
            <a:r>
              <a:rPr lang="it-IT" sz="2400" i="1" dirty="0" smtClean="0"/>
              <a:t>– </a:t>
            </a:r>
            <a:r>
              <a:rPr lang="it-IT" sz="2400" i="1" dirty="0"/>
              <a:t>Prestare attenzione alla grafia delle parole nei testi e applicare le conoscenze ortografiche nella propria produzione scritta.</a:t>
            </a:r>
          </a:p>
        </p:txBody>
      </p:sp>
    </p:spTree>
    <p:extLst>
      <p:ext uri="{BB962C8B-B14F-4D97-AF65-F5344CB8AC3E}">
        <p14:creationId xmlns:p14="http://schemas.microsoft.com/office/powerpoint/2010/main" val="33714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Obiettivi al termine della quinta</a:t>
            </a:r>
            <a:endParaRPr lang="it-IT" dirty="0"/>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ttangolo 3"/>
          <p:cNvSpPr/>
          <p:nvPr/>
        </p:nvSpPr>
        <p:spPr>
          <a:xfrm>
            <a:off x="1023582" y="1417638"/>
            <a:ext cx="8120418" cy="3785652"/>
          </a:xfrm>
          <a:prstGeom prst="rect">
            <a:avLst/>
          </a:prstGeom>
        </p:spPr>
        <p:txBody>
          <a:bodyPr wrap="square">
            <a:spAutoFit/>
          </a:bodyPr>
          <a:lstStyle/>
          <a:p>
            <a:r>
              <a:rPr lang="it-IT" dirty="0"/>
              <a:t>-</a:t>
            </a:r>
            <a:r>
              <a:rPr lang="it-IT" sz="2400" dirty="0" smtClean="0"/>
              <a:t>R</a:t>
            </a:r>
            <a:r>
              <a:rPr lang="it-IT" sz="2400" i="1" dirty="0" smtClean="0"/>
              <a:t>iconoscere </a:t>
            </a:r>
            <a:r>
              <a:rPr lang="it-IT" sz="2400" i="1" dirty="0"/>
              <a:t>la struttura del </a:t>
            </a:r>
            <a:r>
              <a:rPr lang="it-IT" sz="2400" b="1" i="1" dirty="0"/>
              <a:t>nucleo della frase semplice </a:t>
            </a:r>
            <a:r>
              <a:rPr lang="it-IT" sz="2400" i="1" dirty="0"/>
              <a:t>(la cosiddetta frase minima): predicato, soggetto, altri elementi richiesti dal verbo</a:t>
            </a:r>
            <a:r>
              <a:rPr lang="it-IT" sz="2400" i="1" dirty="0" smtClean="0"/>
              <a:t>.</a:t>
            </a:r>
          </a:p>
          <a:p>
            <a:r>
              <a:rPr lang="it-IT" sz="2400" i="1" dirty="0" smtClean="0"/>
              <a:t> </a:t>
            </a:r>
            <a:r>
              <a:rPr lang="it-IT" sz="2400" i="1" dirty="0"/>
              <a:t>– Riconoscere in una frase o in un testo le parti del discorso, o categorie lessicali, riconoscerne i principali tratti grammaticali; riconoscere le congiunzioni di uso più frequente (come e, ma, infatti, perché, quando). </a:t>
            </a:r>
            <a:endParaRPr lang="it-IT" sz="2400" i="1" dirty="0" smtClean="0"/>
          </a:p>
          <a:p>
            <a:r>
              <a:rPr lang="it-IT" sz="2400" i="1" dirty="0" smtClean="0"/>
              <a:t>– </a:t>
            </a:r>
            <a:r>
              <a:rPr lang="it-IT" sz="2400" i="1" dirty="0"/>
              <a:t>Conoscere le fondamentali convenzioni ortografiche e servirsi di questa conoscenza per rivedere la propria produzione scritta e correggere eventuali errori.</a:t>
            </a:r>
          </a:p>
        </p:txBody>
      </p:sp>
    </p:spTree>
    <p:extLst>
      <p:ext uri="{BB962C8B-B14F-4D97-AF65-F5344CB8AC3E}">
        <p14:creationId xmlns:p14="http://schemas.microsoft.com/office/powerpoint/2010/main" val="407864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Smonta e rimonta frasi</a:t>
            </a:r>
            <a:endParaRPr lang="it-IT" dirty="0"/>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ttangolo 3"/>
          <p:cNvSpPr/>
          <p:nvPr/>
        </p:nvSpPr>
        <p:spPr>
          <a:xfrm>
            <a:off x="883920" y="1411081"/>
            <a:ext cx="8534400" cy="394505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Utilizzare vignette  nel doppio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percorso di </a:t>
            </a:r>
            <a:r>
              <a:rPr kumimoji="0" lang="it-IT"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costruzione/decostruzione della frase</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SymbolMT"/>
                <a:ea typeface="Calibri" panose="020F0502020204030204" pitchFamily="34" charset="0"/>
                <a:cs typeface="SymbolMT"/>
              </a:rPr>
              <a:t>•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dalla frase complessa alla frase minima, (consegnando per prima la vignetta “Anna </a:t>
            </a:r>
            <a:r>
              <a:rPr kumimoji="0" lang="it-IT"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correva con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il suo cane sulla spiaggia in una sera d’estate”). Invitare i bambini a </a:t>
            </a:r>
            <a:r>
              <a:rPr kumimoji="0" lang="it-IT" sz="18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rimpicciolire</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it-IT"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la frase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togliendo un pezzo che potrebbe anche non essere indispensabile e consegnare </a:t>
            </a:r>
            <a:r>
              <a:rPr kumimoji="0" lang="it-IT"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la vignetta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corrispondente: nella conduzione del ragionamento far notare ai bambini che </a:t>
            </a:r>
            <a:r>
              <a:rPr kumimoji="0" lang="it-IT"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non si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può togliere una parte a caso. Procedendo con il lavoro si arriva alla </a:t>
            </a:r>
            <a:r>
              <a:rPr kumimoji="0" lang="it-IT"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frase minima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che </a:t>
            </a:r>
            <a:r>
              <a:rPr kumimoji="0" lang="it-IT"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è composta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da soggetto e predicato.</a:t>
            </a: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Si invitano i bambini a pensare e scrivere altre frasi minime.</a:t>
            </a: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SymbolMT"/>
                <a:ea typeface="Calibri" panose="020F0502020204030204" pitchFamily="34" charset="0"/>
                <a:cs typeface="SymbolMT"/>
              </a:rPr>
              <a:t>•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Dalla frase minima alla frase complessa (consegnando per prima la vignetta “Anna</a:t>
            </a: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correva”). Si aggiungono i pezzi utilizzando delle domande stimolo “Dove? Con Chi?</a:t>
            </a: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Quando?” e via via si consegnano le vignette.</a:t>
            </a: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Indi si chiede ai bambini  di comporre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di altre </a:t>
            </a:r>
            <a:r>
              <a:rPr kumimoji="0" lang="it-IT"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frasi complesse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(sostituendo la frase minima di </a:t>
            </a:r>
            <a:r>
              <a:rPr kumimoji="0" lang="it-IT" sz="1800" b="0" i="0" u="none" strike="noStrike" kern="1200" cap="none" spc="0" normalizeH="0" baseline="0" noProof="0" dirty="0" smtClean="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partenza.</a:t>
            </a: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3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Riferimento </a:t>
            </a:r>
            <a:r>
              <a:rPr lang="it-IT" dirty="0" err="1" smtClean="0"/>
              <a:t>sitografico</a:t>
            </a:r>
            <a:endParaRPr lang="it-IT" dirty="0"/>
          </a:p>
        </p:txBody>
      </p:sp>
      <p:sp>
        <p:nvSpPr>
          <p:cNvPr id="3" name="Segnaposto piè di pagina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rgbClr val="000000"/>
                </a:solidFill>
                <a:effectLst/>
                <a:uLnTx/>
                <a:uFillTx/>
                <a:latin typeface="Arial" charset="0"/>
                <a:ea typeface="+mn-ea"/>
                <a:cs typeface="Arial" charset="0"/>
              </a:rPr>
              <a:t>Adriano Grossi 25/9/2018</a:t>
            </a:r>
            <a:endParaRPr kumimoji="0" lang="es-E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ttangolo 3"/>
          <p:cNvSpPr/>
          <p:nvPr/>
        </p:nvSpPr>
        <p:spPr>
          <a:xfrm>
            <a:off x="1201003" y="2382503"/>
            <a:ext cx="8052179" cy="1938992"/>
          </a:xfrm>
          <a:prstGeom prst="rect">
            <a:avLst/>
          </a:prstGeom>
        </p:spPr>
        <p:txBody>
          <a:bodyPr wrap="square">
            <a:spAutoFit/>
          </a:bodyPr>
          <a:lstStyle/>
          <a:p>
            <a:r>
              <a:rPr lang="it-IT" sz="4000" dirty="0"/>
              <a:t>http://lamaestrachiacchierona.blogspot.com/2012/05/attivita-sulla-frase.html</a:t>
            </a:r>
          </a:p>
        </p:txBody>
      </p:sp>
    </p:spTree>
    <p:extLst>
      <p:ext uri="{BB962C8B-B14F-4D97-AF65-F5344CB8AC3E}">
        <p14:creationId xmlns:p14="http://schemas.microsoft.com/office/powerpoint/2010/main" val="106079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Cravatta">
  <a:themeElements>
    <a:clrScheme name="default">
      <a:dk1>
        <a:srgbClr val="000000"/>
      </a:dk1>
      <a:lt1>
        <a:srgbClr val="FFFFFF"/>
      </a:lt1>
      <a:dk2>
        <a:srgbClr val="003366"/>
      </a:dk2>
      <a:lt2>
        <a:srgbClr val="5490A8"/>
      </a:lt2>
      <a:accent1>
        <a:srgbClr val="0099CC"/>
      </a:accent1>
      <a:accent2>
        <a:srgbClr val="3366CC"/>
      </a:accent2>
      <a:accent3>
        <a:srgbClr val="FFFFFF"/>
      </a:accent3>
      <a:accent4>
        <a:srgbClr val="0099CC"/>
      </a:accent4>
      <a:accent5>
        <a:srgbClr val="3366CC"/>
      </a:accent5>
      <a:accent6>
        <a:srgbClr val="FFFFFF"/>
      </a:accent6>
      <a:hlink>
        <a:srgbClr val="99CCFF"/>
      </a:hlink>
      <a:folHlink>
        <a:srgbClr val="E1E1B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Eclissi">
  <a:themeElements>
    <a:clrScheme name="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ssi">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ssi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ssi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ssi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ssi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ssi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ssi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ssi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ssi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ssi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Eclissi">
  <a:themeElements>
    <a:clrScheme name="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ssi">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clissi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ssi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ssi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ssi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ssi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ssi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ssi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ssi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ssi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ssi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2481</TotalTime>
  <Words>4163</Words>
  <Application>Microsoft Office PowerPoint</Application>
  <PresentationFormat>Personalizzato</PresentationFormat>
  <Paragraphs>516</Paragraphs>
  <Slides>103</Slides>
  <Notes>8</Notes>
  <HiddenSlides>0</HiddenSlides>
  <MMClips>0</MMClips>
  <ScaleCrop>false</ScaleCrop>
  <HeadingPairs>
    <vt:vector size="4" baseType="variant">
      <vt:variant>
        <vt:lpstr>Tema</vt:lpstr>
      </vt:variant>
      <vt:variant>
        <vt:i4>14</vt:i4>
      </vt:variant>
      <vt:variant>
        <vt:lpstr>Titoli diapositive</vt:lpstr>
      </vt:variant>
      <vt:variant>
        <vt:i4>103</vt:i4>
      </vt:variant>
    </vt:vector>
  </HeadingPairs>
  <TitlesOfParts>
    <vt:vector size="117" baseType="lpstr">
      <vt:lpstr>Chiaro</vt:lpstr>
      <vt:lpstr>4_Cravatta</vt:lpstr>
      <vt:lpstr>Office Theme</vt:lpstr>
      <vt:lpstr>8_Diseño predeterminado</vt:lpstr>
      <vt:lpstr>1_Diseño predeterminado</vt:lpstr>
      <vt:lpstr>1_Eclissi</vt:lpstr>
      <vt:lpstr>Diseño predeterminado</vt:lpstr>
      <vt:lpstr>Eclissi</vt:lpstr>
      <vt:lpstr>3_Office Theme</vt:lpstr>
      <vt:lpstr>5_Office Theme</vt:lpstr>
      <vt:lpstr>1_Office Theme</vt:lpstr>
      <vt:lpstr>2_Office Theme</vt:lpstr>
      <vt:lpstr>9_Office Theme</vt:lpstr>
      <vt:lpstr>4_Diseño predeterminado</vt:lpstr>
      <vt:lpstr>I. C . «Marconi» Castelfranco Emilia Leggere e scrivere:una passione per sempre</vt:lpstr>
      <vt:lpstr>Indice</vt:lpstr>
      <vt:lpstr>Scrittura come ortografizzazione</vt:lpstr>
      <vt:lpstr>Saper scrivere </vt:lpstr>
      <vt:lpstr>Saper scrivere </vt:lpstr>
      <vt:lpstr>Società postalfabetica</vt:lpstr>
      <vt:lpstr>I nativi digitali</vt:lpstr>
      <vt:lpstr>Presentazione standard di PowerPoint</vt:lpstr>
      <vt:lpstr>Anche il MIUR non scherza</vt:lpstr>
      <vt:lpstr>Anche il MIUR non scherza</vt:lpstr>
      <vt:lpstr>Scrittura, evento complesso</vt:lpstr>
      <vt:lpstr>A cosa serve scrivere?</vt:lpstr>
      <vt:lpstr>Scrittura come produzione autonoma</vt:lpstr>
      <vt:lpstr>Noi non guardiamo alla scrittura come capacità di ortografizzare, ma come produzione testuale. .</vt:lpstr>
      <vt:lpstr>Indicazioni 2012</vt:lpstr>
      <vt:lpstr>Documento dei Saggi 1997</vt:lpstr>
      <vt:lpstr>Il primo laboratorio di testualità</vt:lpstr>
      <vt:lpstr>I riferimenti: Freinet e Barbiana</vt:lpstr>
      <vt:lpstr>Il primo laboratorio di testualità</vt:lpstr>
      <vt:lpstr>Tecniche di base di Freinet</vt:lpstr>
      <vt:lpstr>Presentazione standard di PowerPoint</vt:lpstr>
      <vt:lpstr>Presentazione standard di PowerPoint</vt:lpstr>
      <vt:lpstr>TIPOGRAFIA SCOLASTICA STRUMENTO CHE SALDA  ATTIVITÀ MANUALE E ATTIVITÀ INTELLETTUALE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testo, esito di un complesso lavoro epistemico (manufatto cognitivo)  </vt:lpstr>
      <vt:lpstr>SCRIVERE TESTI: UN CASO DI  PROBLEM SOLVING</vt:lpstr>
      <vt:lpstr>Il testo: non solo scrivere, ma redigere </vt:lpstr>
      <vt:lpstr>Presentazione standard di PowerPoint</vt:lpstr>
      <vt:lpstr>Presentazione standard di PowerPoint</vt:lpstr>
      <vt:lpstr>Presentazione standard di PowerPoint</vt:lpstr>
      <vt:lpstr>Presentazione standard di PowerPoint</vt:lpstr>
      <vt:lpstr>Presentazione standard di PowerPoint</vt:lpstr>
      <vt:lpstr>SCRIVERE TESTI: UN CASO DI  PROBLEM SOLVING</vt:lpstr>
      <vt:lpstr>Scrittore esperto</vt:lpstr>
      <vt:lpstr>Le fasi ricorsive di produzione </vt:lpstr>
      <vt:lpstr>Bereiter &amp; Scardamalia</vt:lpstr>
      <vt:lpstr>Presentazione standard di PowerPoint</vt:lpstr>
      <vt:lpstr>Presentazione standard di PowerPoint</vt:lpstr>
      <vt:lpstr>Modello di scrittura spontanea di Hayes &amp; Flowers, 1980</vt:lpstr>
      <vt:lpstr>Fasi ricorsive</vt:lpstr>
      <vt:lpstr>Le fasi ricorsive di scrittura (Hayes e Flower,1980 Boscolo, Scardamalia 1995)</vt:lpstr>
      <vt:lpstr>   Pianificare</vt:lpstr>
      <vt:lpstr>Pianificazione </vt:lpstr>
      <vt:lpstr>Presentazione standard di PowerPoint</vt:lpstr>
      <vt:lpstr>   Trascrivere</vt:lpstr>
      <vt:lpstr>Presentazione standard di PowerPoint</vt:lpstr>
      <vt:lpstr>Presentazione standard di PowerPoint</vt:lpstr>
      <vt:lpstr>Presentazione standard di PowerPoint</vt:lpstr>
      <vt:lpstr>   Rivedere</vt:lpstr>
      <vt:lpstr>Presentazione standard di PowerPoint</vt:lpstr>
      <vt:lpstr>Scrivere testi in nove passi: Guide procedurali</vt:lpstr>
      <vt:lpstr>Indicazioni 2012</vt:lpstr>
      <vt:lpstr>Bereiter e Scardamalia (1987)  Facilitazione procedurale.</vt:lpstr>
      <vt:lpstr>Presentazione standard di PowerPoint</vt:lpstr>
      <vt:lpstr>Separare le fasi</vt:lpstr>
      <vt:lpstr>Centralità della revisione </vt:lpstr>
      <vt:lpstr>Presentazione standard di PowerPoint</vt:lpstr>
      <vt:lpstr>Colori e segnali per la revisione</vt:lpstr>
      <vt:lpstr>contenuto</vt:lpstr>
      <vt:lpstr>Il Detective in azione: Frasi aiuto per auto-interrogare il testo</vt:lpstr>
      <vt:lpstr>Obiettivi terza Indicazioni</vt:lpstr>
      <vt:lpstr>Obiettivi quinta</vt:lpstr>
      <vt:lpstr>  Scrivere testi</vt:lpstr>
      <vt:lpstr>Noi scriviamo col dettato muto e con l’autodettato</vt:lpstr>
      <vt:lpstr>Scrivere lettera ed istruzioni per l’uso (testo regolativo)</vt:lpstr>
      <vt:lpstr>Presentazione standard di PowerPoint</vt:lpstr>
      <vt:lpstr>Insegnante modeling, part du maître</vt:lpstr>
      <vt:lpstr>Presentazione standard di PowerPoint</vt:lpstr>
      <vt:lpstr>Dettato muto</vt:lpstr>
      <vt:lpstr>Dettato muto</vt:lpstr>
      <vt:lpstr>Autodettato</vt:lpstr>
      <vt:lpstr>Riflettere sulla lingua Smonta e rimonta frasi </vt:lpstr>
      <vt:lpstr>Sostenere la grammatica implicita</vt:lpstr>
      <vt:lpstr>Indicazioni nazionali 2012 Elementi di grammatica esplicita e riflessione sugli usi della lingua </vt:lpstr>
      <vt:lpstr>Indicazioni nazionali 2012 Elementi di grammatica esplicita e riflessione sugli usi della lingua </vt:lpstr>
      <vt:lpstr>Indicazioni nazionali 2012 Elementi di grammatica esplicita e riflessione sugli usi della lingua </vt:lpstr>
      <vt:lpstr>Traguardi di sviluppo delle competenze alla fine della primaria</vt:lpstr>
      <vt:lpstr>Obiettivi al termine della classe terza</vt:lpstr>
      <vt:lpstr>Obiettivi al termine della quinta</vt:lpstr>
      <vt:lpstr>Smonta e rimonta frasi</vt:lpstr>
      <vt:lpstr>Riferimento sitografico</vt:lpstr>
      <vt:lpstr>Scrittura digitale </vt:lpstr>
      <vt:lpstr>Presentazione standard di PowerPoint</vt:lpstr>
      <vt:lpstr>Presentazione standard di PowerPoint</vt:lpstr>
      <vt:lpstr>adgrossi@unimore.it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 . «Marconi» Castelfranco Emilia</dc:title>
  <dc:creator>ADRIANO GROSSI</dc:creator>
  <cp:lastModifiedBy>Amministrazione 3</cp:lastModifiedBy>
  <cp:revision>110</cp:revision>
  <dcterms:created xsi:type="dcterms:W3CDTF">2018-06-25T15:19:44Z</dcterms:created>
  <dcterms:modified xsi:type="dcterms:W3CDTF">2018-11-05T08:05:50Z</dcterms:modified>
</cp:coreProperties>
</file>