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73" r:id="rId4"/>
    <p:sldId id="259" r:id="rId5"/>
    <p:sldId id="260" r:id="rId6"/>
    <p:sldId id="261" r:id="rId7"/>
    <p:sldId id="262" r:id="rId8"/>
    <p:sldId id="263" r:id="rId9"/>
    <p:sldId id="265" r:id="rId10"/>
    <p:sldId id="272" r:id="rId11"/>
    <p:sldId id="266" r:id="rId12"/>
    <p:sldId id="267" r:id="rId13"/>
    <p:sldId id="268" r:id="rId14"/>
    <p:sldId id="274" r:id="rId15"/>
    <p:sldId id="270" r:id="rId16"/>
    <p:sldId id="271" r:id="rId1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C89BFF-F4AA-42E4-A5FA-1FCDB9C64E93}" type="datetimeFigureOut">
              <a:rPr lang="it-IT" smtClean="0"/>
              <a:t>22/02/2018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9681C-E15C-4E8F-8856-1E2681D227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8414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9681C-E15C-4E8F-8856-1E2681D2278F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9933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3B47D-C3E5-43DA-8813-32624DDC68D6}" type="datetime1">
              <a:rPr lang="it-IT" smtClean="0"/>
              <a:t>22/02/2018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 cura di Luca Vignoli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44F15-D2C7-4466-B783-BDA7116A97E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  <p:sndAc>
          <p:stSnd>
            <p:snd r:embed="rId1" name="drumroll.wav"/>
          </p:stSnd>
        </p:sndAc>
      </p:transition>
    </mc:Choice>
    <mc:Fallback xmlns="">
      <p:transition spd="slow" advTm="3000">
        <p:circle/>
        <p:sndAc>
          <p:stSnd>
            <p:snd r:embed="rId3" name="drumroll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1114-ADE2-41EC-A255-72B3BA31E571}" type="datetime1">
              <a:rPr lang="it-IT" smtClean="0"/>
              <a:t>22/02/2018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 cura di Luca Vignoli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44F15-D2C7-4466-B783-BDA7116A97E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  <p:sndAc>
          <p:stSnd>
            <p:snd r:embed="rId1" name="drumroll.wav"/>
          </p:stSnd>
        </p:sndAc>
      </p:transition>
    </mc:Choice>
    <mc:Fallback xmlns="">
      <p:transition spd="slow" advTm="3000">
        <p:circle/>
        <p:sndAc>
          <p:stSnd>
            <p:snd r:embed="rId3" name="drumroll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C276A-84CD-48BA-9505-70606C9B3C78}" type="datetime1">
              <a:rPr lang="it-IT" smtClean="0"/>
              <a:t>22/02/2018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 cura di Luca Vignoli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44F15-D2C7-4466-B783-BDA7116A97E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  <p:sndAc>
          <p:stSnd>
            <p:snd r:embed="rId1" name="drumroll.wav"/>
          </p:stSnd>
        </p:sndAc>
      </p:transition>
    </mc:Choice>
    <mc:Fallback xmlns="">
      <p:transition spd="slow" advTm="3000">
        <p:circle/>
        <p:sndAc>
          <p:stSnd>
            <p:snd r:embed="rId3" name="drumroll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1A3-C473-407E-BF65-8F52CDD601BE}" type="datetime1">
              <a:rPr lang="it-IT" smtClean="0"/>
              <a:t>22/02/2018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 cura di Luca Vignoli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44F15-D2C7-4466-B783-BDA7116A97E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  <p:sndAc>
          <p:stSnd>
            <p:snd r:embed="rId1" name="drumroll.wav"/>
          </p:stSnd>
        </p:sndAc>
      </p:transition>
    </mc:Choice>
    <mc:Fallback xmlns="">
      <p:transition spd="slow" advTm="3000">
        <p:circle/>
        <p:sndAc>
          <p:stSnd>
            <p:snd r:embed="rId3" name="drumroll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597A4-70DD-47DB-8B16-B90D79EA6C4B}" type="datetime1">
              <a:rPr lang="it-IT" smtClean="0"/>
              <a:t>22/02/2018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 cura di Luca Vignoli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44F15-D2C7-4466-B783-BDA7116A97E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  <p:sndAc>
          <p:stSnd>
            <p:snd r:embed="rId1" name="drumroll.wav"/>
          </p:stSnd>
        </p:sndAc>
      </p:transition>
    </mc:Choice>
    <mc:Fallback xmlns="">
      <p:transition spd="slow" advTm="3000">
        <p:circle/>
        <p:sndAc>
          <p:stSnd>
            <p:snd r:embed="rId3" name="drumroll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78065-4F5E-49BE-9583-29316F422915}" type="datetime1">
              <a:rPr lang="it-IT" smtClean="0"/>
              <a:t>22/02/2018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 cura di Luca Vignoli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44F15-D2C7-4466-B783-BDA7116A97E6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  <p:sndAc>
          <p:stSnd>
            <p:snd r:embed="rId1" name="drumroll.wav"/>
          </p:stSnd>
        </p:sndAc>
      </p:transition>
    </mc:Choice>
    <mc:Fallback xmlns="">
      <p:transition spd="slow" advTm="3000">
        <p:circle/>
        <p:sndAc>
          <p:stSnd>
            <p:snd r:embed="rId3" name="drumroll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E26CC-ABD9-4A8E-B453-D570DCE41712}" type="datetime1">
              <a:rPr lang="it-IT" smtClean="0"/>
              <a:t>22/02/2018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 cura di Luca Vignoli</a:t>
            </a: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44F15-D2C7-4466-B783-BDA7116A97E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  <p:sndAc>
          <p:stSnd>
            <p:snd r:embed="rId1" name="drumroll.wav"/>
          </p:stSnd>
        </p:sndAc>
      </p:transition>
    </mc:Choice>
    <mc:Fallback xmlns="">
      <p:transition spd="slow" advTm="3000">
        <p:circle/>
        <p:sndAc>
          <p:stSnd>
            <p:snd r:embed="rId3" name="drumroll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120D8-A36C-47AE-A3B0-4164EE4D4D30}" type="datetime1">
              <a:rPr lang="it-IT" smtClean="0"/>
              <a:t>22/02/2018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 cura di Luca Vignoli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44F15-D2C7-4466-B783-BDA7116A97E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  <p:sndAc>
          <p:stSnd>
            <p:snd r:embed="rId1" name="drumroll.wav"/>
          </p:stSnd>
        </p:sndAc>
      </p:transition>
    </mc:Choice>
    <mc:Fallback xmlns="">
      <p:transition spd="slow" advTm="3000">
        <p:circle/>
        <p:sndAc>
          <p:stSnd>
            <p:snd r:embed="rId3" name="drumroll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82598-FA8B-4B1E-A8ED-8D33DDB7FFE4}" type="datetime1">
              <a:rPr lang="it-IT" smtClean="0"/>
              <a:t>22/02/2018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 cura di Luca Vignoli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44F15-D2C7-4466-B783-BDA7116A97E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  <p:sndAc>
          <p:stSnd>
            <p:snd r:embed="rId1" name="drumroll.wav"/>
          </p:stSnd>
        </p:sndAc>
      </p:transition>
    </mc:Choice>
    <mc:Fallback xmlns="">
      <p:transition spd="slow" advTm="3000">
        <p:circle/>
        <p:sndAc>
          <p:stSnd>
            <p:snd r:embed="rId3" name="drumroll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9672A-1F32-45DF-A005-1BFABFB35A0B}" type="datetime1">
              <a:rPr lang="it-IT" smtClean="0"/>
              <a:t>22/02/2018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A cura di Luca Vignoli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2144F15-D2C7-4466-B783-BDA7116A97E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  <p:sndAc>
          <p:stSnd>
            <p:snd r:embed="rId1" name="drumroll.wav"/>
          </p:stSnd>
        </p:sndAc>
      </p:transition>
    </mc:Choice>
    <mc:Fallback xmlns="">
      <p:transition spd="slow" advTm="3000">
        <p:circle/>
        <p:sndAc>
          <p:stSnd>
            <p:snd r:embed="rId3" name="drumroll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126E7-729B-49D1-913F-FE4AF536D197}" type="datetime1">
              <a:rPr lang="it-IT" smtClean="0"/>
              <a:t>22/02/2018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 cura di Luca Vignoli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44F15-D2C7-4466-B783-BDA7116A97E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  <p:sndAc>
          <p:stSnd>
            <p:snd r:embed="rId1" name="drumroll.wav"/>
          </p:stSnd>
        </p:sndAc>
      </p:transition>
    </mc:Choice>
    <mc:Fallback xmlns="">
      <p:transition spd="slow" advTm="3000">
        <p:circle/>
        <p:sndAc>
          <p:stSnd>
            <p:snd r:embed="rId3" name="drumroll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90915C4-6849-4600-BA95-018BF48514DD}" type="datetime1">
              <a:rPr lang="it-IT" smtClean="0"/>
              <a:t>22/02/2018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A cura di Luca Vignoli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A2144F15-D2C7-4466-B783-BDA7116A97E6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  <p:sndAc>
          <p:stSnd>
            <p:snd r:embed="rId13" name="drumroll.wav"/>
          </p:stSnd>
        </p:sndAc>
      </p:transition>
    </mc:Choice>
    <mc:Fallback xmlns="">
      <p:transition spd="slow" advTm="3000">
        <p:circle/>
        <p:sndAc>
          <p:stSnd>
            <p:snd r:embed="rId14" name="drumroll.wav"/>
          </p:stSnd>
        </p:sndAc>
      </p:transition>
    </mc:Fallback>
  </mc:AlternateContent>
  <p:hf hd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.wav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audio" Target="../media/audio1.wav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sz="1800" b="1" dirty="0" smtClean="0">
                <a:solidFill>
                  <a:schemeClr val="bg2">
                    <a:lumMod val="75000"/>
                  </a:schemeClr>
                </a:solidFill>
              </a:rPr>
              <a:t>I.C. «G. Marconi»- scuola primaria- classe 4^ D</a:t>
            </a:r>
            <a:r>
              <a:rPr lang="it-IT" sz="2000" b="1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it-IT" sz="2000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it-IT" sz="2000" b="1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it-IT" sz="2000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it-IT" sz="2000" b="1" dirty="0" smtClean="0">
                <a:solidFill>
                  <a:srgbClr val="FF0000"/>
                </a:solidFill>
              </a:rPr>
              <a:t>Settimana del libro</a:t>
            </a:r>
            <a:br>
              <a:rPr lang="it-IT" sz="2000" b="1" dirty="0" smtClean="0">
                <a:solidFill>
                  <a:srgbClr val="FF0000"/>
                </a:solidFill>
              </a:rPr>
            </a:br>
            <a:r>
              <a:rPr lang="it-IT" sz="1800" dirty="0" smtClean="0">
                <a:solidFill>
                  <a:srgbClr val="FF0000"/>
                </a:solidFill>
              </a:rPr>
              <a:t>II edizione: 12/17 febbraio 2018</a:t>
            </a:r>
            <a:r>
              <a:rPr lang="it-IT" sz="2000" b="1" dirty="0" smtClean="0">
                <a:solidFill>
                  <a:srgbClr val="FF0000"/>
                </a:solidFill>
              </a:rPr>
              <a:t/>
            </a:r>
            <a:br>
              <a:rPr lang="it-IT" sz="2000" b="1" dirty="0" smtClean="0">
                <a:solidFill>
                  <a:srgbClr val="FF0000"/>
                </a:solidFill>
              </a:rPr>
            </a:br>
            <a:r>
              <a:rPr lang="it-IT" sz="2000" b="1" dirty="0">
                <a:solidFill>
                  <a:srgbClr val="FF0000"/>
                </a:solidFill>
              </a:rPr>
              <a:t/>
            </a:r>
            <a:br>
              <a:rPr lang="it-IT" sz="2000" b="1" dirty="0">
                <a:solidFill>
                  <a:srgbClr val="FF0000"/>
                </a:solidFill>
              </a:rPr>
            </a:br>
            <a:endParaRPr lang="it-IT" sz="2000" b="1" dirty="0">
              <a:solidFill>
                <a:srgbClr val="FF00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LA CONGIURA DEI CAPPUCCETTI</a:t>
            </a:r>
          </a:p>
          <a:p>
            <a:pPr algn="ctr"/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A cura di Luca Vignoli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44F15-D2C7-4466-B783-BDA7116A97E6}" type="slidenum">
              <a:rPr lang="it-IT" smtClean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867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">
        <p:circle/>
        <p:sndAc>
          <p:stSnd>
            <p:snd r:embed="rId2" name="drumroll.wav"/>
          </p:stSnd>
        </p:sndAc>
      </p:transition>
    </mc:Choice>
    <mc:Fallback xmlns="">
      <p:transition spd="slow" advClick="0" advTm="1000">
        <p:circle/>
        <p:sndAc>
          <p:stSnd>
            <p:snd r:embed="rId3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Cappuccetto grosso</a:t>
            </a:r>
            <a:endParaRPr lang="it-IT" dirty="0"/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988840"/>
            <a:ext cx="2880205" cy="3960000"/>
          </a:xfrm>
        </p:spPr>
      </p:pic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 cura di Luca Vignoli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44F15-D2C7-4466-B783-BDA7116A97E6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413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  <p:sndAc>
          <p:stSnd>
            <p:snd r:embed="rId2" name="drumroll.wav"/>
          </p:stSnd>
        </p:sndAc>
      </p:transition>
    </mc:Choice>
    <mc:Fallback xmlns="">
      <p:transition spd="slow" advTm="3000">
        <p:circle/>
        <p:sndAc>
          <p:stSnd>
            <p:snd r:embed="rId4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egnaposto contenuto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08720"/>
            <a:ext cx="2880207" cy="3960000"/>
          </a:xfrm>
        </p:spPr>
      </p:pic>
      <p:pic>
        <p:nvPicPr>
          <p:cNvPr id="7" name="Segnaposto contenuto 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83902" y="872882"/>
            <a:ext cx="2880212" cy="3960000"/>
          </a:xfrm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 cura di Luca Vignoli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44F15-D2C7-4466-B783-BDA7116A97E6}" type="slidenum">
              <a:rPr lang="it-IT" smtClean="0"/>
              <a:t>11</a:t>
            </a:fld>
            <a:endParaRPr lang="it-IT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C000"/>
                </a:solidFill>
              </a:rPr>
              <a:t>CAPPUCCETTO CORTO</a:t>
            </a:r>
            <a:r>
              <a:rPr lang="it-IT" b="1" dirty="0" smtClean="0"/>
              <a:t> E </a:t>
            </a:r>
            <a:r>
              <a:rPr lang="it-IT" b="1" dirty="0" smtClean="0">
                <a:solidFill>
                  <a:srgbClr val="FF6600"/>
                </a:solidFill>
              </a:rPr>
              <a:t>CAPPUCCETTO STANCO</a:t>
            </a:r>
            <a:endParaRPr lang="it-IT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27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  <p:sndAc>
          <p:stSnd>
            <p:snd r:embed="rId2" name="drumroll.wav"/>
          </p:stSnd>
        </p:sndAc>
      </p:transition>
    </mc:Choice>
    <mc:Fallback xmlns="">
      <p:transition spd="slow" advTm="3000">
        <p:circle/>
        <p:sndAc>
          <p:stSnd>
            <p:snd r:embed="rId5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Book Antiqua" panose="02040602050305030304" pitchFamily="18" charset="0"/>
              </a:rPr>
              <a:t>LA CONGIURA DEI CAPPUCCETTI</a:t>
            </a:r>
            <a:endParaRPr lang="it-IT" dirty="0">
              <a:latin typeface="Book Antiqua" panose="02040602050305030304" pitchFamily="18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sz="1800" b="1" dirty="0" smtClean="0">
                <a:latin typeface="Book Antiqua" panose="02040602050305030304" pitchFamily="18" charset="0"/>
              </a:rPr>
              <a:t>CAPPUCCETTO TOCCO</a:t>
            </a:r>
            <a:endParaRPr lang="it-IT" sz="1800" b="1" dirty="0">
              <a:latin typeface="Book Antiqua" panose="02040602050305030304" pitchFamily="18" charset="0"/>
            </a:endParaRPr>
          </a:p>
        </p:txBody>
      </p:sp>
      <p:pic>
        <p:nvPicPr>
          <p:cNvPr id="9" name="Segnaposto contenuto 8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772816"/>
            <a:ext cx="2251796" cy="3096000"/>
          </a:xfrm>
        </p:spPr>
      </p:pic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4008" y="1052736"/>
            <a:ext cx="3200400" cy="548640"/>
          </a:xfrm>
        </p:spPr>
        <p:txBody>
          <a:bodyPr>
            <a:normAutofit fontScale="92500" lnSpcReduction="20000"/>
          </a:bodyPr>
          <a:lstStyle/>
          <a:p>
            <a:r>
              <a:rPr lang="it-IT" sz="1800" b="1" dirty="0" smtClean="0">
                <a:latin typeface="Book Antiqua" panose="02040602050305030304" pitchFamily="18" charset="0"/>
              </a:rPr>
              <a:t>CAPPUCCETTO BUFFO</a:t>
            </a:r>
            <a:endParaRPr lang="it-IT" sz="1800" b="1" dirty="0">
              <a:latin typeface="Book Antiqua" panose="02040602050305030304" pitchFamily="18" charset="0"/>
            </a:endParaRPr>
          </a:p>
        </p:txBody>
      </p:sp>
      <p:pic>
        <p:nvPicPr>
          <p:cNvPr id="10" name="Segnaposto contenuto 9"/>
          <p:cNvPicPr>
            <a:picLocks noGrp="1" noChangeAspect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772816"/>
            <a:ext cx="2260761" cy="3108325"/>
          </a:xfrm>
        </p:spPr>
      </p:pic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 cura di Luca Vignoli</a:t>
            </a:r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44F15-D2C7-4466-B783-BDA7116A97E6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301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  <p:sndAc>
          <p:stSnd>
            <p:snd r:embed="rId3" name="drumroll.wav"/>
          </p:stSnd>
        </p:sndAc>
      </p:transition>
    </mc:Choice>
    <mc:Fallback xmlns="">
      <p:transition spd="slow" advTm="3000">
        <p:circle/>
        <p:sndAc>
          <p:stSnd>
            <p:snd r:embed="rId6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it-IT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CAPPUCCETTO </a:t>
            </a:r>
            <a:r>
              <a:rPr lang="it-IT" dirty="0" smtClean="0">
                <a:solidFill>
                  <a:srgbClr val="FF6600"/>
                </a:solidFill>
              </a:rPr>
              <a:t>FURBO</a:t>
            </a:r>
            <a:endParaRPr lang="it-IT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764704"/>
            <a:ext cx="2880208" cy="3960000"/>
          </a:xfrm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 cura di Luca Vignoli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44F15-D2C7-4466-B783-BDA7116A97E6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771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  <p:sndAc>
          <p:stSnd>
            <p:snd r:embed="rId2" name="drumroll.wav"/>
          </p:stSnd>
        </p:sndAc>
      </p:transition>
    </mc:Choice>
    <mc:Fallback xmlns="">
      <p:transition spd="slow" advTm="3000">
        <p:circle/>
        <p:sndAc>
          <p:stSnd>
            <p:snd r:embed="rId4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000000"/>
                </a:solidFill>
              </a:rPr>
              <a:t>CAPPUCCETTO IROSO</a:t>
            </a:r>
            <a:endParaRPr lang="it-IT" dirty="0"/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060848"/>
            <a:ext cx="2880210" cy="3960000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 rot="19140000">
            <a:off x="1329462" y="2301078"/>
            <a:ext cx="5794760" cy="623314"/>
          </a:xfrm>
        </p:spPr>
        <p:txBody>
          <a:bodyPr>
            <a:normAutofit/>
          </a:bodyPr>
          <a:lstStyle/>
          <a:p>
            <a:r>
              <a:rPr lang="it-IT" sz="2400" dirty="0" smtClean="0"/>
              <a:t>La congiura dei Cappuccetti</a:t>
            </a:r>
            <a:endParaRPr lang="it-IT" sz="240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 cura di Luca Vignoli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44F15-D2C7-4466-B783-BDA7116A97E6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826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  <p:sndAc>
          <p:stSnd>
            <p:snd r:embed="rId2" name="drumroll.wav"/>
          </p:stSnd>
        </p:sndAc>
      </p:transition>
    </mc:Choice>
    <mc:Fallback xmlns="">
      <p:transition spd="slow" advTm="3000">
        <p:circle/>
        <p:sndAc>
          <p:stSnd>
            <p:snd r:embed="rId4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CAPPUCCETTO RICCO</a:t>
            </a:r>
            <a:endParaRPr lang="it-IT" dirty="0"/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060848"/>
            <a:ext cx="2880210" cy="3960000"/>
          </a:xfrm>
        </p:spPr>
      </p:pic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 cura di Luca Vignoli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44F15-D2C7-4466-B783-BDA7116A97E6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149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  <p:sndAc>
          <p:stSnd>
            <p:snd r:embed="rId2" name="drumroll.wav"/>
          </p:stSnd>
        </p:sndAc>
      </p:transition>
    </mc:Choice>
    <mc:Fallback xmlns="">
      <p:transition spd="slow" advTm="3000">
        <p:circle/>
        <p:sndAc>
          <p:stSnd>
            <p:snd r:embed="rId4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it-IT" dirty="0" smtClean="0">
                <a:solidFill>
                  <a:srgbClr val="FFC000"/>
                </a:solidFill>
              </a:rPr>
              <a:t>CAPPUCCETTO LENTO</a:t>
            </a:r>
            <a:endParaRPr lang="it-IT" dirty="0">
              <a:solidFill>
                <a:srgbClr val="FFC000"/>
              </a:solidFill>
            </a:endParaRP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836712"/>
            <a:ext cx="2880208" cy="3960000"/>
          </a:xfrm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 cura di Luca Vignoli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44F15-D2C7-4466-B783-BDA7116A97E6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077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  <p:sndAc>
          <p:stSnd>
            <p:snd r:embed="rId2" name="drumroll.wav"/>
          </p:stSnd>
        </p:sndAc>
      </p:transition>
    </mc:Choice>
    <mc:Fallback xmlns="">
      <p:transition spd="slow" advTm="3000">
        <p:circle/>
        <p:sndAc>
          <p:stSnd>
            <p:snd r:embed="rId4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3200" b="1" dirty="0" smtClean="0"/>
              <a:t>CAPPUCCETTO MOSCIO</a:t>
            </a:r>
            <a:endParaRPr lang="it-IT" sz="3200" b="1" dirty="0"/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132856"/>
            <a:ext cx="2880205" cy="3960000"/>
          </a:xfrm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 cura di Luca Vignoli</a:t>
            </a:r>
            <a:endParaRPr 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44F15-D2C7-4466-B783-BDA7116A97E6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463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  <p:sndAc>
          <p:stSnd>
            <p:snd r:embed="rId2" name="drumroll.wav"/>
          </p:stSnd>
        </p:sndAc>
      </p:transition>
    </mc:Choice>
    <mc:Fallback xmlns="">
      <p:transition spd="slow" advTm="3000">
        <p:circle/>
        <p:sndAc>
          <p:stSnd>
            <p:snd r:embed="rId4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000000"/>
                </a:solidFill>
              </a:rPr>
              <a:t>Cappuccetto tosto</a:t>
            </a:r>
            <a:endParaRPr lang="it-IT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908720"/>
            <a:ext cx="2880208" cy="3960000"/>
          </a:xfrm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 cura di Luca Vignoli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44F15-D2C7-4466-B783-BDA7116A97E6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59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  <p:sndAc>
          <p:stSnd>
            <p:snd r:embed="rId2" name="drumroll.wav"/>
          </p:stSnd>
        </p:sndAc>
      </p:transition>
    </mc:Choice>
    <mc:Fallback xmlns="">
      <p:transition spd="slow" advTm="3000">
        <p:circle/>
        <p:sndAc>
          <p:stSnd>
            <p:snd r:embed="rId4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6600"/>
                </a:solidFill>
              </a:rPr>
              <a:t>Cappuccetto goffo</a:t>
            </a:r>
            <a:endParaRPr lang="it-IT" dirty="0">
              <a:solidFill>
                <a:srgbClr val="FF6600"/>
              </a:solidFill>
            </a:endParaRP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908720"/>
            <a:ext cx="2880208" cy="3960000"/>
          </a:xfrm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 cura di Luca Vignoli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44F15-D2C7-4466-B783-BDA7116A97E6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693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  <p:sndAc>
          <p:stSnd>
            <p:snd r:embed="rId2" name="drumroll.wav"/>
          </p:stSnd>
        </p:sndAc>
      </p:transition>
    </mc:Choice>
    <mc:Fallback xmlns="">
      <p:transition spd="slow" advTm="3000">
        <p:circle/>
        <p:sndAc>
          <p:stSnd>
            <p:snd r:embed="rId4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27584" y="1124744"/>
            <a:ext cx="5256584" cy="548640"/>
          </a:xfrm>
        </p:spPr>
        <p:txBody>
          <a:bodyPr>
            <a:noAutofit/>
          </a:bodyPr>
          <a:lstStyle/>
          <a:p>
            <a:r>
              <a:rPr lang="it-IT" sz="4000" dirty="0" smtClean="0">
                <a:solidFill>
                  <a:srgbClr val="0070C0"/>
                </a:solidFill>
              </a:rPr>
              <a:t>Cappuccetto russo</a:t>
            </a:r>
            <a:endParaRPr lang="it-IT" sz="4000" dirty="0">
              <a:solidFill>
                <a:srgbClr val="0070C0"/>
              </a:solidFill>
            </a:endParaRPr>
          </a:p>
        </p:txBody>
      </p:sp>
      <p:pic>
        <p:nvPicPr>
          <p:cNvPr id="2" name="Segnaposto contenuto 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692696"/>
            <a:ext cx="2880212" cy="3960000"/>
          </a:xfrm>
        </p:spPr>
      </p:pic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 cura di Luca Vignoli</a:t>
            </a:r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44F15-D2C7-4466-B783-BDA7116A97E6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827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  <p:sndAc>
          <p:stSnd>
            <p:snd r:embed="rId2" name="drumroll.wav"/>
          </p:stSnd>
        </p:sndAc>
      </p:transition>
    </mc:Choice>
    <mc:Fallback xmlns="">
      <p:transition spd="slow" advTm="3000">
        <p:circle/>
        <p:sndAc>
          <p:stSnd>
            <p:snd r:embed="rId4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Cappuccetto tonto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844824"/>
            <a:ext cx="2880210" cy="3960000"/>
          </a:xfrm>
        </p:spPr>
      </p:pic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 cura di Luca Vignoli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44F15-D2C7-4466-B783-BDA7116A97E6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150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  <p:sndAc>
          <p:stSnd>
            <p:snd r:embed="rId2" name="drumroll.wav"/>
          </p:stSnd>
        </p:sndAc>
      </p:transition>
    </mc:Choice>
    <mc:Fallback xmlns="">
      <p:transition spd="slow" advTm="3000">
        <p:circle/>
        <p:sndAc>
          <p:stSnd>
            <p:snd r:embed="rId4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it-IT" dirty="0" smtClean="0"/>
              <a:t>Cappuccetto dotto</a:t>
            </a:r>
            <a:endParaRPr lang="it-IT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836712"/>
            <a:ext cx="2880205" cy="3960000"/>
          </a:xfrm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 cura di Luca Vignoli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44F15-D2C7-4466-B783-BDA7116A97E6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428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  <p:sndAc>
          <p:stSnd>
            <p:snd r:embed="rId2" name="drumroll.wav"/>
          </p:stSnd>
        </p:sndAc>
      </p:transition>
    </mc:Choice>
    <mc:Fallback xmlns="">
      <p:transition spd="slow" advTm="3000">
        <p:circle/>
        <p:sndAc>
          <p:stSnd>
            <p:snd r:embed="rId4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it-IT" dirty="0" smtClean="0">
                <a:solidFill>
                  <a:srgbClr val="FF6600"/>
                </a:solidFill>
              </a:rPr>
              <a:t>Cappuccetto ghiotto</a:t>
            </a:r>
            <a:endParaRPr lang="it-IT" dirty="0">
              <a:solidFill>
                <a:srgbClr val="FF6600"/>
              </a:solidFill>
            </a:endParaRPr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916832"/>
            <a:ext cx="2880205" cy="3960000"/>
          </a:xfrm>
        </p:spPr>
      </p:pic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 cura di Luca Vignoli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44F15-D2C7-4466-B783-BDA7116A97E6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548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  <p:sndAc>
          <p:stSnd>
            <p:snd r:embed="rId2" name="drumroll.wav"/>
          </p:stSnd>
        </p:sndAc>
      </p:transition>
    </mc:Choice>
    <mc:Fallback xmlns="">
      <p:transition spd="slow" advTm="3000">
        <p:circle/>
        <p:sndAc>
          <p:stSnd>
            <p:snd r:embed="rId4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it-IT" dirty="0" smtClean="0">
                <a:solidFill>
                  <a:srgbClr val="FF0000"/>
                </a:solidFill>
              </a:rPr>
              <a:t>CAPPUCCETTO GRULLO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908720"/>
            <a:ext cx="2880205" cy="3960000"/>
          </a:xfrm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 cura di Luca Vignoli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44F15-D2C7-4466-B783-BDA7116A97E6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436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  <p:sndAc>
          <p:stSnd>
            <p:snd r:embed="rId2" name="drumroll.wav"/>
          </p:stSnd>
        </p:sndAc>
      </p:transition>
    </mc:Choice>
    <mc:Fallback xmlns="">
      <p:transition spd="slow" advTm="3000">
        <p:circle/>
        <p:sndAc>
          <p:stSnd>
            <p:snd r:embed="rId4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oli">
  <a:themeElements>
    <a:clrScheme name="Angoli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ol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oli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96</TotalTime>
  <Words>157</Words>
  <Application>Microsoft Office PowerPoint</Application>
  <PresentationFormat>Presentazione su schermo (4:3)</PresentationFormat>
  <Paragraphs>53</Paragraphs>
  <Slides>16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Angoli</vt:lpstr>
      <vt:lpstr>I.C. «G. Marconi»- scuola primaria- classe 4^ D  Settimana del libro II edizione: 12/17 febbraio 2018  </vt:lpstr>
      <vt:lpstr>CAPPUCCETTO MOSCIO</vt:lpstr>
      <vt:lpstr>Cappuccetto tosto</vt:lpstr>
      <vt:lpstr>Cappuccetto goffo</vt:lpstr>
      <vt:lpstr>Presentazione standard di PowerPoint</vt:lpstr>
      <vt:lpstr>Cappuccetto tonto</vt:lpstr>
      <vt:lpstr>Cappuccetto dotto</vt:lpstr>
      <vt:lpstr>Cappuccetto ghiotto</vt:lpstr>
      <vt:lpstr>CAPPUCCETTO GRULLO</vt:lpstr>
      <vt:lpstr>Cappuccetto grosso</vt:lpstr>
      <vt:lpstr>CAPPUCCETTO CORTO E CAPPUCCETTO STANCO</vt:lpstr>
      <vt:lpstr>LA CONGIURA DEI CAPPUCCETTI</vt:lpstr>
      <vt:lpstr>CAPPUCCETTO FURBO</vt:lpstr>
      <vt:lpstr>CAPPUCCETTO IROSO</vt:lpstr>
      <vt:lpstr>CAPPUCCETTO RICCO</vt:lpstr>
      <vt:lpstr>CAPPUCCETTO LENTO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I.C. «G. Marconi»- scuola primaria- classe 4^ D  Settimana del libro II edizione: 12/17 febbraio 2018</dc:title>
  <dc:creator>GIOVANNA</dc:creator>
  <cp:lastModifiedBy>GIOVANNA</cp:lastModifiedBy>
  <cp:revision>12</cp:revision>
  <dcterms:created xsi:type="dcterms:W3CDTF">2018-02-14T17:49:21Z</dcterms:created>
  <dcterms:modified xsi:type="dcterms:W3CDTF">2018-02-22T17:04:50Z</dcterms:modified>
</cp:coreProperties>
</file>