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18" d="100"/>
          <a:sy n="118" d="100"/>
        </p:scale>
        <p:origin x="-96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8C3E-014B-284E-BC7D-3CD723FAB90D}" type="datetimeFigureOut">
              <a:rPr lang="it-IT" smtClean="0"/>
              <a:t>5-07-2015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40A8-4835-CC48-AB80-B7284FAEE6D5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lide00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00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PowerPoint per Mac</Application>
  <PresentationFormat>Presentazione su schermo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Istituto Comprensivo Marconi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Gardosi</dc:creator>
  <cp:lastModifiedBy>Roberta Gardosi</cp:lastModifiedBy>
  <cp:revision>1</cp:revision>
  <dcterms:created xsi:type="dcterms:W3CDTF">2015-07-05T18:44:28Z</dcterms:created>
  <dcterms:modified xsi:type="dcterms:W3CDTF">2015-07-05T19:05:44Z</dcterms:modified>
</cp:coreProperties>
</file>