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F808"/>
    <a:srgbClr val="FFFFFF"/>
    <a:srgbClr val="CF3309"/>
    <a:srgbClr val="000000"/>
    <a:srgbClr val="DD14EC"/>
    <a:srgbClr val="F7F33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79" autoAdjust="0"/>
    <p:restoredTop sz="94624" autoAdjust="0"/>
  </p:normalViewPr>
  <p:slideViewPr>
    <p:cSldViewPr>
      <p:cViewPr varScale="1">
        <p:scale>
          <a:sx n="48" d="100"/>
          <a:sy n="48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10/08/2016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10/08/2016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10/08/2016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10/08/2016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Baby_gang" TargetMode="External"/><Relationship Id="rId2" Type="http://schemas.openxmlformats.org/officeDocument/2006/relationships/hyperlink" Target="http://www.italiapost.info/bab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trocampus.it/fenomeno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lrestodelcarlino.it/modena/cronaca/baby-gang-denuncia-bullismo-1.156006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u="sng" dirty="0" smtClean="0">
                <a:solidFill>
                  <a:srgbClr val="FF0000"/>
                </a:solidFill>
              </a:rPr>
              <a:t>BABY GANG E BABY CRIMINALI</a:t>
            </a:r>
            <a:endParaRPr lang="it-IT" b="1" i="1" u="sng" dirty="0">
              <a:solidFill>
                <a:srgbClr val="FF00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51520" y="1484784"/>
            <a:ext cx="8435280" cy="4641379"/>
          </a:xfrm>
        </p:spPr>
        <p:txBody>
          <a:bodyPr/>
          <a:lstStyle/>
          <a:p>
            <a:r>
              <a:rPr lang="it-IT" dirty="0" smtClean="0"/>
              <a:t>GRUPPO </a:t>
            </a:r>
            <a:r>
              <a:rPr lang="it-IT" dirty="0" err="1" smtClean="0"/>
              <a:t>DI</a:t>
            </a:r>
            <a:r>
              <a:rPr lang="it-IT" dirty="0" smtClean="0"/>
              <a:t>  LAVORO n°1:</a:t>
            </a:r>
          </a:p>
          <a:p>
            <a:r>
              <a:rPr lang="it-IT" dirty="0" smtClean="0"/>
              <a:t>ALBERTAZZI DAVIDE</a:t>
            </a:r>
          </a:p>
          <a:p>
            <a:r>
              <a:rPr lang="it-IT" dirty="0" smtClean="0"/>
              <a:t>GABBIADINI GIADA</a:t>
            </a:r>
          </a:p>
          <a:p>
            <a:r>
              <a:rPr lang="it-IT" dirty="0" smtClean="0"/>
              <a:t>GOVERNATORI ROBERTO</a:t>
            </a:r>
          </a:p>
          <a:p>
            <a:r>
              <a:rPr lang="it-IT" dirty="0" smtClean="0"/>
              <a:t>TODARO GIULIA</a:t>
            </a:r>
          </a:p>
          <a:p>
            <a:endParaRPr lang="it-IT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u="sng" dirty="0" smtClean="0"/>
              <a:t>CAUSE:</a:t>
            </a:r>
            <a:endParaRPr lang="it-IT" b="1" i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RAGAZZI SONO LASCIATI SOLI DAI GENITORI,  SENZA AIUTI, E QUINDI FORMANO UNA BANDA AFFERMANDOSI ATTRAVERSO UN ATTI CRIMINOSI.</a:t>
            </a:r>
          </a:p>
          <a:p>
            <a:r>
              <a:rPr lang="it-IT" dirty="0" smtClean="0"/>
              <a:t>DOPO I LORO ATTI SI SCUSANO DICENDO:</a:t>
            </a:r>
          </a:p>
          <a:p>
            <a:pPr>
              <a:buNone/>
            </a:pPr>
            <a:r>
              <a:rPr lang="it-IT" dirty="0" smtClean="0"/>
              <a:t>    ”ERA SOLO UNO SCHERZO” O “</a:t>
            </a:r>
            <a:r>
              <a:rPr lang="it-IT" dirty="0" err="1" smtClean="0"/>
              <a:t>MI</a:t>
            </a:r>
            <a:r>
              <a:rPr lang="it-IT" dirty="0" smtClean="0"/>
              <a:t> SERVIVANO SOLDI PER LE SCARPE FIRMATE”.</a:t>
            </a:r>
            <a:endParaRPr lang="it-IT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i="1" u="sng" dirty="0" smtClean="0"/>
              <a:t>CHI SONO</a:t>
            </a:r>
            <a:endParaRPr lang="it-IT" b="1" i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SONO, PER LO PIU’, RAGAZZI DISAGIATI ITALIANI ED ANCHE EXTRACOMUNITARI.</a:t>
            </a:r>
          </a:p>
          <a:p>
            <a:endParaRPr lang="it-IT" dirty="0" smtClean="0"/>
          </a:p>
          <a:p>
            <a:r>
              <a:rPr lang="it-IT" dirty="0" smtClean="0"/>
              <a:t>GLI ITALIANI, RISPETTO AGLI STRANIERI, FINISCONO MENO SPESSO  IN CARCERE POICHE’, CHI HA UNA FAMIGLIA ALLE SPALLE E NESSUN PROBLEMA </a:t>
            </a:r>
            <a:r>
              <a:rPr lang="it-IT" dirty="0" err="1" smtClean="0"/>
              <a:t>DI</a:t>
            </a:r>
            <a:r>
              <a:rPr lang="it-IT" dirty="0" smtClean="0"/>
              <a:t> CLANDESTINITA’, HA PIU’ POSSIBILITA’ </a:t>
            </a:r>
            <a:r>
              <a:rPr lang="it-IT" dirty="0" err="1" smtClean="0"/>
              <a:t>DI</a:t>
            </a:r>
            <a:r>
              <a:rPr lang="it-IT" dirty="0" smtClean="0"/>
              <a:t> RICORRERE A MISURE ALTERNATIVE.</a:t>
            </a:r>
            <a:endParaRPr lang="it-IT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u="sng" dirty="0" smtClean="0">
                <a:solidFill>
                  <a:srgbClr val="FF0000"/>
                </a:solidFill>
              </a:rPr>
              <a:t>FONTI CONSULTATE</a:t>
            </a:r>
            <a:endParaRPr lang="it-IT" b="1" i="1" u="sng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 err="1" smtClean="0"/>
              <a:t>Reppublica.it</a:t>
            </a:r>
            <a:r>
              <a:rPr lang="it-IT" dirty="0" smtClean="0"/>
              <a:t>/Modena baby gang di spacciatori, 13 giugno 2000</a:t>
            </a:r>
          </a:p>
          <a:p>
            <a:r>
              <a:rPr lang="it-IT" u="sng" dirty="0" smtClean="0">
                <a:solidFill>
                  <a:schemeClr val="accent4">
                    <a:lumMod val="50000"/>
                  </a:schemeClr>
                </a:solidFill>
                <a:hlinkClick r:id="rId2"/>
              </a:rPr>
              <a:t>www.italiapost.info/baby</a:t>
            </a:r>
            <a:r>
              <a:rPr lang="it-IT" u="sng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it-IT" u="sng" dirty="0" smtClean="0">
                <a:solidFill>
                  <a:srgbClr val="002060"/>
                </a:solidFill>
              </a:rPr>
              <a:t>criminali </a:t>
            </a:r>
            <a:r>
              <a:rPr lang="it-IT" dirty="0" smtClean="0"/>
              <a:t>di Leandro Orefice</a:t>
            </a:r>
          </a:p>
          <a:p>
            <a:r>
              <a:rPr lang="it-IT" u="sng" dirty="0" smtClean="0">
                <a:solidFill>
                  <a:srgbClr val="002060"/>
                </a:solidFill>
                <a:hlinkClick r:id="rId3"/>
              </a:rPr>
              <a:t>www.wikipedia.it/baby gang</a:t>
            </a:r>
            <a:endParaRPr lang="it-IT" u="sng" dirty="0" smtClean="0">
              <a:solidFill>
                <a:srgbClr val="002060"/>
              </a:solidFill>
            </a:endParaRPr>
          </a:p>
          <a:p>
            <a:r>
              <a:rPr lang="it-IT" i="1" u="sng" dirty="0" smtClean="0">
                <a:solidFill>
                  <a:srgbClr val="002060"/>
                </a:solidFill>
                <a:hlinkClick r:id="rId4"/>
              </a:rPr>
              <a:t>www.controcampus.it/fenomeno</a:t>
            </a:r>
            <a:r>
              <a:rPr lang="it-IT" i="1" u="sng" dirty="0" smtClean="0">
                <a:solidFill>
                  <a:srgbClr val="002060"/>
                </a:solidFill>
              </a:rPr>
              <a:t> baby gang. </a:t>
            </a:r>
            <a:r>
              <a:rPr lang="it-IT" i="1" dirty="0" smtClean="0"/>
              <a:t>Cosa sono le baby gang: cause, cura e prevenzione bullismo (…)</a:t>
            </a:r>
            <a:endParaRPr lang="it-IT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smtClean="0">
                <a:hlinkClick r:id="rId2"/>
              </a:rPr>
              <a:t>http://www.ilrestodelcarlino.it/</a:t>
            </a:r>
            <a:r>
              <a:rPr lang="it-IT" i="1" dirty="0" err="1" smtClean="0">
                <a:hlinkClick r:id="rId2"/>
              </a:rPr>
              <a:t>modena</a:t>
            </a:r>
            <a:r>
              <a:rPr lang="it-IT" i="1" dirty="0" smtClean="0">
                <a:hlinkClick r:id="rId2"/>
              </a:rPr>
              <a:t>/cronaca/baby-gang-denuncia-bullismo-1.1560069</a:t>
            </a:r>
            <a:endParaRPr lang="it-IT" i="1" dirty="0" smtClean="0"/>
          </a:p>
          <a:p>
            <a:pPr>
              <a:buNone/>
            </a:pPr>
            <a:r>
              <a:rPr lang="it-IT" i="1" dirty="0" smtClean="0"/>
              <a:t>    Genitori denunciano le baby gang: “I nostri figli picchiati e rapinati”</a:t>
            </a:r>
            <a:r>
              <a:rPr lang="it-IT" dirty="0" smtClean="0"/>
              <a:t> di Valentia Reggiani,10 dicembre 2015</a:t>
            </a:r>
          </a:p>
          <a:p>
            <a:endParaRPr lang="it-IT" i="1" dirty="0" smtClean="0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u="sng" dirty="0" smtClean="0"/>
              <a:t>INDICE</a:t>
            </a:r>
            <a:endParaRPr lang="it-IT" b="1" i="1" u="sng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CHE COSA SONO</a:t>
            </a:r>
          </a:p>
          <a:p>
            <a:r>
              <a:rPr lang="it-IT" dirty="0" smtClean="0"/>
              <a:t>COMPONENTI </a:t>
            </a:r>
          </a:p>
          <a:p>
            <a:r>
              <a:rPr lang="it-IT" dirty="0" smtClean="0"/>
              <a:t>CHI SONO E COSA FANNO</a:t>
            </a:r>
          </a:p>
          <a:p>
            <a:r>
              <a:rPr lang="it-IT" dirty="0" smtClean="0"/>
              <a:t>CAUSE</a:t>
            </a:r>
            <a:endParaRPr lang="it-IT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u="sng" dirty="0" smtClean="0"/>
              <a:t>COS’E’ UNA BABY GANG</a:t>
            </a:r>
            <a:endParaRPr lang="it-IT" b="1" i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UNA BABY GANG E’ UN GRUPPO DOMINANTE CHE IMPONE, IN MANIERA PIU’ ORGANIZZATA E SISTEMATICA (rispetto al bullismo tradizionale), LE PROPRIE LEGGI E I PROPRI PREZZI DA PAGARE PER IL “</a:t>
            </a:r>
            <a:r>
              <a:rPr lang="it-IT" b="1" dirty="0" smtClean="0"/>
              <a:t>DIRITTO </a:t>
            </a:r>
            <a:r>
              <a:rPr lang="it-IT" b="1" dirty="0" err="1" smtClean="0"/>
              <a:t>DI</a:t>
            </a:r>
            <a:r>
              <a:rPr lang="it-IT" b="1" dirty="0" smtClean="0"/>
              <a:t> CITTADINANZA</a:t>
            </a:r>
            <a:r>
              <a:rPr lang="it-IT" dirty="0" smtClean="0"/>
              <a:t>” A CONVIVERE IN UN PRECISO TERRITORIO. </a:t>
            </a:r>
            <a:endParaRPr lang="it-IT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i="1" u="sng" dirty="0" smtClean="0"/>
              <a:t>CHI SONO E COSA FANNO</a:t>
            </a:r>
            <a:endParaRPr lang="it-IT" b="1" i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800" dirty="0" smtClean="0"/>
              <a:t>SONO GRUPPI </a:t>
            </a:r>
            <a:r>
              <a:rPr lang="it-IT" sz="2800" dirty="0" err="1" smtClean="0"/>
              <a:t>DI</a:t>
            </a:r>
            <a:r>
              <a:rPr lang="it-IT" sz="2800" dirty="0" smtClean="0"/>
              <a:t> RAGAZZI, TRA I 14-17 ANNI, CHE: </a:t>
            </a:r>
          </a:p>
          <a:p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1-TACCHEGGIANO E PICCHIANO I LORO COMPAGNI </a:t>
            </a:r>
            <a:r>
              <a:rPr lang="it-IT" sz="2800" dirty="0" err="1" smtClean="0"/>
              <a:t>DI</a:t>
            </a:r>
            <a:r>
              <a:rPr lang="it-IT" sz="2800" dirty="0" smtClean="0"/>
              <a:t> SCUOLA PER VESTITI, SOLDI E CELLULARI,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2-LANCIANO SASSI DAI CAVALCAVIA, 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3-COMMETTONO ABUSI SESSUALI </a:t>
            </a:r>
            <a:r>
              <a:rPr lang="it-IT" sz="2800" dirty="0" err="1" smtClean="0"/>
              <a:t>DI</a:t>
            </a:r>
            <a:r>
              <a:rPr lang="it-IT" sz="2800" dirty="0" smtClean="0"/>
              <a:t> GRUPPO,</a:t>
            </a:r>
          </a:p>
          <a:p>
            <a:pPr>
              <a:buNone/>
            </a:pPr>
            <a:r>
              <a:rPr lang="it-IT" sz="2800" dirty="0" smtClean="0"/>
              <a:t> </a:t>
            </a:r>
          </a:p>
          <a:p>
            <a:pPr>
              <a:buNone/>
            </a:pPr>
            <a:r>
              <a:rPr lang="it-IT" sz="2800" dirty="0" smtClean="0"/>
              <a:t>4-SVUOTANO APPARTAMENTI, NEGOZI </a:t>
            </a:r>
            <a:r>
              <a:rPr lang="it-IT" sz="2800" dirty="0" err="1" smtClean="0"/>
              <a:t>ecc</a:t>
            </a:r>
            <a:r>
              <a:rPr lang="it-IT" sz="2800" i="1" dirty="0" err="1" smtClean="0"/>
              <a:t>…</a:t>
            </a:r>
            <a:endParaRPr lang="it-IT" sz="2800" dirty="0" smtClean="0"/>
          </a:p>
          <a:p>
            <a:endParaRPr lang="it-IT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u="sng" dirty="0" smtClean="0"/>
              <a:t>COMPONENTI</a:t>
            </a:r>
            <a:endParaRPr lang="it-IT" b="1" i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LEADER: DEFINISCE E RAGGIUNGE GLI OBIETTIVI, MANTIENE E RAFFORZA IL GRUPPO.</a:t>
            </a:r>
          </a:p>
          <a:p>
            <a:r>
              <a:rPr lang="it-IT" dirty="0" smtClean="0"/>
              <a:t>GRUPPPO: INSIEME </a:t>
            </a:r>
            <a:r>
              <a:rPr lang="it-IT" dirty="0" err="1" smtClean="0"/>
              <a:t>DI</a:t>
            </a:r>
            <a:r>
              <a:rPr lang="it-IT" dirty="0" smtClean="0"/>
              <a:t> RAGAZZI, DEBOLI DA SOLI, MA APPARENTEMENTE FORTI NEL GRUPPO.</a:t>
            </a:r>
            <a:endParaRPr lang="it-IT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u="sng" dirty="0" smtClean="0"/>
              <a:t>CAUSE</a:t>
            </a:r>
            <a:endParaRPr lang="it-IT" b="1" i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CONTESTI FAMILIARI PROBLEMATICI (</a:t>
            </a:r>
            <a:r>
              <a:rPr lang="it-IT" sz="3500" dirty="0" smtClean="0"/>
              <a:t>Conflitti,separazioni,divorzi,perdite e abusi di vario tipo</a:t>
            </a:r>
            <a:r>
              <a:rPr lang="it-IT" dirty="0" smtClean="0"/>
              <a:t>). </a:t>
            </a:r>
          </a:p>
          <a:p>
            <a:r>
              <a:rPr lang="it-IT" dirty="0" smtClean="0"/>
              <a:t>CONTESTI  FAMILIARI ECCESSIVAMENTE ACCONDISCENTI O IPERPROTETTIVI (Spesso i protagonisti sono ragazzi di buona famiglia, malati di noia e benessere). 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u="sng" dirty="0" smtClean="0"/>
              <a:t>EFFETTI PRINCIPALI </a:t>
            </a:r>
            <a:endParaRPr lang="it-IT" b="1" i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IL QUOTIDIANO PULLULA, E’ PIENO </a:t>
            </a:r>
            <a:r>
              <a:rPr lang="it-IT" dirty="0" err="1" smtClean="0"/>
              <a:t>DI</a:t>
            </a:r>
            <a:r>
              <a:rPr lang="it-IT" dirty="0" smtClean="0"/>
              <a:t> MESSAGGI CRUDI E VIOLENTI (GENERATI DALLE AZIONI ILLECITE </a:t>
            </a:r>
            <a:r>
              <a:rPr lang="it-IT" dirty="0" err="1" smtClean="0"/>
              <a:t>DI</a:t>
            </a:r>
            <a:r>
              <a:rPr lang="it-IT" dirty="0" smtClean="0"/>
              <a:t> QUESTE PERSONE). </a:t>
            </a:r>
          </a:p>
          <a:p>
            <a:endParaRPr lang="it-IT" dirty="0" smtClean="0"/>
          </a:p>
          <a:p>
            <a:r>
              <a:rPr lang="it-IT" dirty="0" smtClean="0"/>
              <a:t>LA CRIMINALITA’ DIVENTA TRASGRESSIONE LUCIDA.</a:t>
            </a:r>
            <a:endParaRPr lang="it-IT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it-IT" sz="5300" b="1" i="1" u="sng" dirty="0" smtClean="0">
                <a:solidFill>
                  <a:schemeClr val="tx2"/>
                </a:solidFill>
              </a:rPr>
              <a:t>BABY CRIMINALI</a:t>
            </a:r>
            <a:r>
              <a:rPr lang="it-IT" sz="8000" b="1" i="1" u="sng" dirty="0" smtClean="0">
                <a:solidFill>
                  <a:srgbClr val="FF0000"/>
                </a:solidFill>
              </a:rPr>
              <a:t/>
            </a:r>
            <a:br>
              <a:rPr lang="it-IT" sz="8000" b="1" i="1" u="sng" dirty="0" smtClean="0">
                <a:solidFill>
                  <a:srgbClr val="FF0000"/>
                </a:solidFill>
              </a:rPr>
            </a:br>
            <a:r>
              <a:rPr lang="it-IT" b="1" i="1" u="sng" dirty="0" smtClean="0">
                <a:solidFill>
                  <a:srgbClr val="FF0000"/>
                </a:solidFill>
              </a:rPr>
              <a:t>                                                                      </a:t>
            </a:r>
            <a:r>
              <a:rPr lang="it-IT" b="1" i="1" u="sng" dirty="0" smtClean="0"/>
              <a:t> CHI SONO     </a:t>
            </a:r>
            <a:endParaRPr lang="it-IT" b="1" i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281339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                         </a:t>
            </a:r>
            <a:endParaRPr lang="it-IT" sz="4000" b="1" i="1" u="sng" dirty="0" smtClean="0"/>
          </a:p>
          <a:p>
            <a:pPr>
              <a:buFontTx/>
              <a:buChar char="-"/>
            </a:pPr>
            <a:r>
              <a:rPr lang="it-IT" dirty="0" smtClean="0"/>
              <a:t>SONO BULLI CHE AGISCONO IN GRUPPI O ALL’INTERNO </a:t>
            </a:r>
            <a:r>
              <a:rPr lang="it-IT" dirty="0" err="1" smtClean="0"/>
              <a:t>DI</a:t>
            </a:r>
            <a:r>
              <a:rPr lang="it-IT" dirty="0" smtClean="0"/>
              <a:t> UNA BANDA.</a:t>
            </a:r>
          </a:p>
          <a:p>
            <a:pPr>
              <a:buFontTx/>
              <a:buChar char="-"/>
            </a:pPr>
            <a:r>
              <a:rPr lang="it-IT" dirty="0" smtClean="0"/>
              <a:t>HANNO TRA I 14 E I 17 ANNI.</a:t>
            </a:r>
          </a:p>
          <a:p>
            <a:pPr>
              <a:buFontTx/>
              <a:buChar char="-"/>
            </a:pPr>
            <a:r>
              <a:rPr lang="it-IT" dirty="0" smtClean="0"/>
              <a:t>IN 9 CASI SU 10 SONO MASCHI.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i="1" u="sng" dirty="0" smtClean="0"/>
              <a:t>COMPONENTI</a:t>
            </a:r>
            <a:endParaRPr lang="it-IT" b="1" i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/>
              <a:t>CAPO</a:t>
            </a:r>
            <a:r>
              <a:rPr lang="it-IT" dirty="0" smtClean="0"/>
              <a:t>: ESERCITA UN POTERE E IMPONE LE LEGGI;</a:t>
            </a:r>
          </a:p>
          <a:p>
            <a:r>
              <a:rPr lang="it-IT" b="1" dirty="0" smtClean="0"/>
              <a:t>PALO</a:t>
            </a:r>
            <a:r>
              <a:rPr lang="it-IT" dirty="0" smtClean="0"/>
              <a:t>: PERSONA CHE SI SITUA IN UN ANGOLO DELLA STRADA E AVVERTE LA GANG IN CASO </a:t>
            </a:r>
            <a:r>
              <a:rPr lang="it-IT" dirty="0" err="1" smtClean="0"/>
              <a:t>DI</a:t>
            </a:r>
            <a:r>
              <a:rPr lang="it-IT" dirty="0" smtClean="0"/>
              <a:t> PERICOLO,</a:t>
            </a:r>
          </a:p>
          <a:p>
            <a:r>
              <a:rPr lang="it-IT" dirty="0" smtClean="0"/>
              <a:t>INDIVIDUI CHE OSCILLANO TRA SPACCIATORI , PIRATI DELLA STRADA, STUPRATORI, BULLI:</a:t>
            </a:r>
          </a:p>
          <a:p>
            <a:pPr>
              <a:buNone/>
            </a:pPr>
            <a:r>
              <a:rPr lang="it-IT" dirty="0" smtClean="0"/>
              <a:t>    SPESSO QUESTE PERSONE SONO AFFILIATE ALLA MAFIA</a:t>
            </a:r>
          </a:p>
          <a:p>
            <a:endParaRPr lang="it-IT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471</Words>
  <Application>Microsoft Office PowerPoint</Application>
  <PresentationFormat>Presentazione su schermo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BABY GANG E BABY CRIMINALI</vt:lpstr>
      <vt:lpstr>INDICE</vt:lpstr>
      <vt:lpstr>COS’E’ UNA BABY GANG</vt:lpstr>
      <vt:lpstr>CHI SONO E COSA FANNO</vt:lpstr>
      <vt:lpstr>COMPONENTI</vt:lpstr>
      <vt:lpstr>CAUSE</vt:lpstr>
      <vt:lpstr>EFFETTI PRINCIPALI </vt:lpstr>
      <vt:lpstr>BABY CRIMINALI                                                                        CHI SONO     </vt:lpstr>
      <vt:lpstr>COMPONENTI</vt:lpstr>
      <vt:lpstr>CAUSE:</vt:lpstr>
      <vt:lpstr>CHI SONO</vt:lpstr>
      <vt:lpstr>FONTI CONSULTATE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BABY GANG E BABY CRIMINALI</dc:title>
  <dc:creator>User</dc:creator>
  <cp:lastModifiedBy>Utente</cp:lastModifiedBy>
  <cp:revision>62</cp:revision>
  <dcterms:created xsi:type="dcterms:W3CDTF">2016-05-27T06:17:35Z</dcterms:created>
  <dcterms:modified xsi:type="dcterms:W3CDTF">2016-08-10T16:33:12Z</dcterms:modified>
</cp:coreProperties>
</file>