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2" r:id="rId2"/>
    <p:sldId id="256" r:id="rId3"/>
    <p:sldId id="258" r:id="rId4"/>
    <p:sldId id="257" r:id="rId5"/>
    <p:sldId id="263" r:id="rId6"/>
    <p:sldId id="262" r:id="rId7"/>
    <p:sldId id="275" r:id="rId8"/>
    <p:sldId id="260" r:id="rId9"/>
    <p:sldId id="259" r:id="rId10"/>
    <p:sldId id="264" r:id="rId11"/>
    <p:sldId id="271" r:id="rId12"/>
    <p:sldId id="265" r:id="rId13"/>
    <p:sldId id="269" r:id="rId14"/>
    <p:sldId id="267" r:id="rId15"/>
    <p:sldId id="268" r:id="rId16"/>
    <p:sldId id="266" r:id="rId17"/>
    <p:sldId id="270" r:id="rId18"/>
    <p:sldId id="274" r:id="rId19"/>
    <p:sldId id="273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9690" autoAdjust="0"/>
    <p:restoredTop sz="94660"/>
  </p:normalViewPr>
  <p:slideViewPr>
    <p:cSldViewPr>
      <p:cViewPr>
        <p:scale>
          <a:sx n="66" d="100"/>
          <a:sy n="66" d="100"/>
        </p:scale>
        <p:origin x="-12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E7A05E-6568-4416-86CB-DF55D88CD4F1}" type="datetimeFigureOut">
              <a:rPr lang="it-IT" smtClean="0"/>
              <a:pPr/>
              <a:t>04/07/2016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048CFDC-9855-4068-8C61-A89DEB31AC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rco%20monica\Documents\scuola\Cicatrici,%20il%20video%20contro%20il%20cyber%20bullismo%20realizzato%20dagli%20studenti%20di%20Signa.mp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2382534"/>
          </a:xfrm>
        </p:spPr>
        <p:txBody>
          <a:bodyPr>
            <a:normAutofit/>
          </a:bodyPr>
          <a:lstStyle/>
          <a:p>
            <a:r>
              <a:rPr lang="it-IT" sz="3600" dirty="0" smtClean="0"/>
              <a:t>GRUPPO 3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IL </a:t>
            </a:r>
            <a:r>
              <a:rPr lang="it-IT" sz="3600" dirty="0" smtClean="0"/>
              <a:t>BULLISIMO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3202138"/>
          </a:xfrm>
        </p:spPr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</a:t>
            </a:r>
            <a:r>
              <a:rPr lang="it-IT" b="1" dirty="0" smtClean="0">
                <a:solidFill>
                  <a:schemeClr val="bg1"/>
                </a:solidFill>
              </a:rPr>
              <a:t>CAPOGRUPPO</a:t>
            </a:r>
            <a:r>
              <a:rPr lang="it-IT" b="1" dirty="0" smtClean="0">
                <a:solidFill>
                  <a:schemeClr val="bg1"/>
                </a:solidFill>
              </a:rPr>
              <a:t>: TOMMASO </a:t>
            </a:r>
            <a:r>
              <a:rPr lang="it-IT" b="1" dirty="0" smtClean="0">
                <a:solidFill>
                  <a:schemeClr val="bg1"/>
                </a:solidFill>
              </a:rPr>
              <a:t>BENATI;</a:t>
            </a: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CONTROLLORE</a:t>
            </a:r>
            <a:r>
              <a:rPr lang="it-IT" b="1" dirty="0" smtClean="0">
                <a:solidFill>
                  <a:schemeClr val="bg1"/>
                </a:solidFill>
              </a:rPr>
              <a:t>: ELENA SACCHETTI; </a:t>
            </a: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RELATORE</a:t>
            </a:r>
            <a:r>
              <a:rPr lang="it-IT" b="1" dirty="0" smtClean="0">
                <a:solidFill>
                  <a:schemeClr val="bg1"/>
                </a:solidFill>
              </a:rPr>
              <a:t>: MARIO RUSSO</a:t>
            </a:r>
            <a:r>
              <a:rPr lang="it-IT" b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TEMPISTICA</a:t>
            </a:r>
            <a:r>
              <a:rPr lang="it-IT" b="1" dirty="0" smtClean="0">
                <a:solidFill>
                  <a:schemeClr val="bg1"/>
                </a:solidFill>
              </a:rPr>
              <a:t>: GLORIA LONGOBARDO.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5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bg1"/>
                </a:solidFill>
              </a:rPr>
              <a:t>BULLISMO FISICO</a:t>
            </a:r>
            <a:endParaRPr lang="it-IT" sz="60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Questa forma di bullismo è quella maggiormente visibile e studiata nel tempo.</a:t>
            </a: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</a:t>
            </a: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   </a:t>
            </a:r>
            <a:r>
              <a:rPr lang="it-IT" b="1" dirty="0" smtClean="0">
                <a:solidFill>
                  <a:schemeClr val="bg1"/>
                </a:solidFill>
              </a:rPr>
              <a:t>È </a:t>
            </a:r>
            <a:r>
              <a:rPr lang="it-IT" b="1" dirty="0" smtClean="0">
                <a:solidFill>
                  <a:schemeClr val="bg1"/>
                </a:solidFill>
              </a:rPr>
              <a:t>sviluppata soprattutto tra i maschi nella età della scuola di primo e secondo grado.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bg1"/>
                </a:solidFill>
              </a:rPr>
              <a:t>BULLISMO VERBALE </a:t>
            </a:r>
            <a:endParaRPr lang="it-IT" sz="60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Si  tratta di un continuo scherzare, in modo offensivo, su caratteristiche fisiche, caratteriali o </a:t>
            </a:r>
            <a:r>
              <a:rPr lang="it-IT" b="1" dirty="0" smtClean="0">
                <a:solidFill>
                  <a:schemeClr val="bg1"/>
                </a:solidFill>
              </a:rPr>
              <a:t>sull’indirizzo </a:t>
            </a:r>
            <a:r>
              <a:rPr lang="it-IT" b="1" dirty="0" smtClean="0">
                <a:solidFill>
                  <a:schemeClr val="bg1"/>
                </a:solidFill>
              </a:rPr>
              <a:t>sessuale della vittima.</a:t>
            </a: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</a:t>
            </a: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smtClean="0">
                <a:solidFill>
                  <a:schemeClr val="bg1"/>
                </a:solidFill>
              </a:rPr>
              <a:t>   </a:t>
            </a:r>
            <a:r>
              <a:rPr lang="it-IT" b="1" dirty="0" smtClean="0">
                <a:solidFill>
                  <a:schemeClr val="bg1"/>
                </a:solidFill>
              </a:rPr>
              <a:t>Questa </a:t>
            </a:r>
            <a:r>
              <a:rPr lang="it-IT" b="1" dirty="0" smtClean="0">
                <a:solidFill>
                  <a:schemeClr val="bg1"/>
                </a:solidFill>
              </a:rPr>
              <a:t>forma di bullismo gioca </a:t>
            </a:r>
            <a:r>
              <a:rPr lang="it-IT" b="1" dirty="0" smtClean="0">
                <a:solidFill>
                  <a:schemeClr val="bg1"/>
                </a:solidFill>
              </a:rPr>
              <a:t>sulla riduzione dell’autostima </a:t>
            </a:r>
            <a:r>
              <a:rPr lang="it-IT" b="1" dirty="0" smtClean="0">
                <a:solidFill>
                  <a:schemeClr val="bg1"/>
                </a:solidFill>
              </a:rPr>
              <a:t>della vittima che </a:t>
            </a:r>
            <a:r>
              <a:rPr lang="it-IT" b="1" dirty="0" smtClean="0">
                <a:solidFill>
                  <a:schemeClr val="bg1"/>
                </a:solidFill>
              </a:rPr>
              <a:t>sviluppa, alla fine, </a:t>
            </a:r>
            <a:r>
              <a:rPr lang="it-IT" b="1" dirty="0" smtClean="0">
                <a:solidFill>
                  <a:schemeClr val="bg1"/>
                </a:solidFill>
              </a:rPr>
              <a:t>depressione e, in certe circostanze, arriva al suicidio.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ioooo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6650" cy="6858000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7200" dirty="0" smtClean="0">
                <a:solidFill>
                  <a:schemeClr val="bg1"/>
                </a:solidFill>
              </a:rPr>
              <a:t>Bullismo sociale</a:t>
            </a:r>
            <a:endParaRPr lang="it-IT" sz="72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La vittima viene esclusa dalla vita sociale</a:t>
            </a:r>
            <a:r>
              <a:rPr lang="it-IT" b="1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Spesso questo porta la vittima a chiudersi in se stessa.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" name="Segnaposto contenuto 7" descr="file caprettogogol. p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000" dirty="0" smtClean="0">
                <a:solidFill>
                  <a:schemeClr val="bg1"/>
                </a:solidFill>
              </a:rPr>
              <a:t>CYBERBULLISMO</a:t>
            </a:r>
            <a:endParaRPr lang="it-IT" sz="60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È sviluppato tra i giovani ed avviene tramite commenti cattivi e minacce nei vari social network (</a:t>
            </a:r>
            <a:r>
              <a:rPr lang="it-IT" b="1" dirty="0" err="1" smtClean="0">
                <a:solidFill>
                  <a:schemeClr val="bg1"/>
                </a:solidFill>
              </a:rPr>
              <a:t>Facebook</a:t>
            </a:r>
            <a:r>
              <a:rPr lang="it-IT" b="1" dirty="0" smtClean="0">
                <a:solidFill>
                  <a:schemeClr val="bg1"/>
                </a:solidFill>
              </a:rPr>
              <a:t>, </a:t>
            </a:r>
            <a:r>
              <a:rPr lang="it-IT" b="1" dirty="0" err="1" smtClean="0">
                <a:solidFill>
                  <a:schemeClr val="bg1"/>
                </a:solidFill>
              </a:rPr>
              <a:t>Twitter</a:t>
            </a:r>
            <a:r>
              <a:rPr lang="it-IT" b="1" dirty="0" smtClean="0">
                <a:solidFill>
                  <a:schemeClr val="bg1"/>
                </a:solidFill>
              </a:rPr>
              <a:t>, </a:t>
            </a:r>
            <a:r>
              <a:rPr lang="it-IT" b="1" dirty="0" err="1" smtClean="0">
                <a:solidFill>
                  <a:schemeClr val="bg1"/>
                </a:solidFill>
              </a:rPr>
              <a:t>Ask</a:t>
            </a:r>
            <a:r>
              <a:rPr lang="it-IT" b="1" dirty="0" smtClean="0">
                <a:solidFill>
                  <a:schemeClr val="bg1"/>
                </a:solidFill>
              </a:rPr>
              <a:t>, </a:t>
            </a:r>
            <a:r>
              <a:rPr lang="it-IT" b="1" dirty="0" err="1" smtClean="0">
                <a:solidFill>
                  <a:schemeClr val="bg1"/>
                </a:solidFill>
              </a:rPr>
              <a:t>Instagram</a:t>
            </a:r>
            <a:r>
              <a:rPr lang="it-IT" b="1" dirty="0" smtClean="0">
                <a:solidFill>
                  <a:schemeClr val="bg1"/>
                </a:solidFill>
              </a:rPr>
              <a:t>, </a:t>
            </a:r>
            <a:r>
              <a:rPr lang="it-IT" b="1" dirty="0" err="1" smtClean="0">
                <a:solidFill>
                  <a:schemeClr val="bg1"/>
                </a:solidFill>
              </a:rPr>
              <a:t>Youtube</a:t>
            </a:r>
            <a:r>
              <a:rPr lang="it-IT" b="1" dirty="0" smtClean="0">
                <a:solidFill>
                  <a:schemeClr val="bg1"/>
                </a:solidFill>
              </a:rPr>
              <a:t>).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Tali commenti cattivi sono  </a:t>
            </a:r>
            <a:r>
              <a:rPr lang="it-IT" b="1" dirty="0" smtClean="0">
                <a:solidFill>
                  <a:schemeClr val="bg1"/>
                </a:solidFill>
              </a:rPr>
              <a:t>resi </a:t>
            </a:r>
            <a:r>
              <a:rPr lang="it-IT" b="1" dirty="0" smtClean="0">
                <a:solidFill>
                  <a:schemeClr val="bg1"/>
                </a:solidFill>
              </a:rPr>
              <a:t>così visibili a </a:t>
            </a:r>
            <a:r>
              <a:rPr lang="it-IT" b="1" dirty="0" smtClean="0">
                <a:solidFill>
                  <a:schemeClr val="bg1"/>
                </a:solidFill>
              </a:rPr>
              <a:t>tutte le persone che ogni giorno “vagano” nel web.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</a:t>
            </a:r>
            <a:endParaRPr lang="it-IT" dirty="0"/>
          </a:p>
        </p:txBody>
      </p:sp>
      <p:pic>
        <p:nvPicPr>
          <p:cNvPr id="4" name="Segnaposto contenuto 3" descr="interamorem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6696744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600" dirty="0" smtClean="0"/>
              <a:t>VIDEO</a:t>
            </a:r>
            <a:endParaRPr lang="it-IT" sz="6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ADESSO ANDREMO A VISIONARE UN VIDEO CHE PARLA DEL CYBERBULLISMO.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r>
              <a:rPr lang="it-IT" sz="5400" dirty="0" smtClean="0"/>
              <a:t>“CICATRICI CHE RESTANO PER SEMPRE”</a:t>
            </a:r>
            <a:endParaRPr lang="it-IT" sz="54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CyberBullismo</a:t>
            </a:r>
            <a:endParaRPr lang="it-IT" dirty="0"/>
          </a:p>
        </p:txBody>
      </p:sp>
      <p:pic>
        <p:nvPicPr>
          <p:cNvPr id="4" name="Cicatrici, il video contro il cyber bullismo realizzato dagli studenti di Signa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8000" dirty="0" smtClean="0">
                <a:solidFill>
                  <a:schemeClr val="bg1"/>
                </a:solidFill>
              </a:rPr>
              <a:t>BULLISMO</a:t>
            </a:r>
            <a:endParaRPr lang="it-IT" sz="8000" dirty="0">
              <a:solidFill>
                <a:schemeClr val="bg1"/>
              </a:solidFill>
            </a:endParaRPr>
          </a:p>
        </p:txBody>
      </p:sp>
      <p:sp>
        <p:nvSpPr>
          <p:cNvPr id="15" name="Segnaposto contenuto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Il bullismo è un comportamento, sociale di tipo violento e intenzionale, agito da un persecutore.  </a:t>
            </a:r>
            <a:r>
              <a:rPr lang="it-IT" b="1" dirty="0" smtClean="0">
                <a:solidFill>
                  <a:schemeClr val="bg1"/>
                </a:solidFill>
              </a:rPr>
              <a:t>                        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La </a:t>
            </a:r>
            <a:r>
              <a:rPr lang="it-IT" b="1" dirty="0" smtClean="0">
                <a:solidFill>
                  <a:schemeClr val="bg1"/>
                </a:solidFill>
              </a:rPr>
              <a:t>vittima subisce atti di molestie psicologiche e fisiche.             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APRETTO FI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5576959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600" dirty="0" smtClean="0">
                <a:solidFill>
                  <a:schemeClr val="bg1"/>
                </a:solidFill>
              </a:rPr>
              <a:t>DOVE SI TROVA</a:t>
            </a:r>
            <a:endParaRPr lang="it-IT" sz="6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>
              <a:solidFill>
                <a:schemeClr val="bg1"/>
              </a:solidFill>
            </a:endParaRPr>
          </a:p>
          <a:p>
            <a:endParaRPr lang="it-IT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Questa violenza è tipica degli ambienti scolastici e, più in generale, avviene tra i più giovani.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I RUOLI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Nelle azioni di bullismo troviamo vari esecutori che svolgono funzioni diverse (ruoli):</a:t>
            </a:r>
          </a:p>
          <a:p>
            <a:pPr marL="578358" lvl="0" indent="-514350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marL="578358" lvl="0" indent="-514350">
              <a:buNone/>
            </a:pPr>
            <a:r>
              <a:rPr lang="it-IT" b="1" dirty="0" smtClean="0">
                <a:solidFill>
                  <a:schemeClr val="bg1"/>
                </a:solidFill>
              </a:rPr>
              <a:t>“Bullo” è colui che fa prepotenze ai                     compagni.</a:t>
            </a:r>
          </a:p>
          <a:p>
            <a:pPr marL="578358" lvl="0" indent="-514350">
              <a:buNone/>
            </a:pPr>
            <a:r>
              <a:rPr lang="it-IT" b="1" dirty="0" smtClean="0">
                <a:solidFill>
                  <a:schemeClr val="bg1"/>
                </a:solidFill>
              </a:rPr>
              <a:t>“Vittima” è colui che più spesso subisce le prepotenze</a:t>
            </a:r>
          </a:p>
          <a:p>
            <a:pPr marL="578358" lvl="0" indent="-514350">
              <a:buNone/>
            </a:pPr>
            <a:r>
              <a:rPr lang="it-IT" b="1" dirty="0" smtClean="0">
                <a:solidFill>
                  <a:schemeClr val="bg1"/>
                </a:solidFill>
              </a:rPr>
              <a:t>“Complice“è colui che,magari, ride all'azione del bullo </a:t>
            </a:r>
            <a:r>
              <a:rPr lang="it-IT" b="1" dirty="0" smtClean="0">
                <a:solidFill>
                  <a:schemeClr val="bg1"/>
                </a:solidFill>
              </a:rPr>
              <a:t>e così lo </a:t>
            </a:r>
            <a:r>
              <a:rPr lang="it-IT" b="1" dirty="0" smtClean="0">
                <a:solidFill>
                  <a:schemeClr val="bg1"/>
                </a:solidFill>
              </a:rPr>
              <a:t>sostiene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COSA SIGNIFICA IL TERMINE BULLO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 Il termine "bullo" significa, letteralmente,  essere prepotenti, ma non è l’unico significato che la parola può avere.    </a:t>
            </a:r>
          </a:p>
          <a:p>
            <a:pPr>
              <a:buNone/>
            </a:pPr>
            <a:r>
              <a:rPr lang="it-IT" b="1" dirty="0" smtClean="0">
                <a:solidFill>
                  <a:schemeClr val="bg1"/>
                </a:solidFill>
              </a:rPr>
              <a:t>   Un bullo può essere anche una persona menefreghista oppure uno che non rispetta le regole.</a:t>
            </a:r>
          </a:p>
          <a:p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jam ciccione bub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3999" cy="6858000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5400" dirty="0" smtClean="0">
                <a:solidFill>
                  <a:schemeClr val="bg1"/>
                </a:solidFill>
              </a:rPr>
              <a:t>IL BULLISMO SI DIVIDE  IN:</a:t>
            </a:r>
            <a:endParaRPr lang="it-IT" sz="54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None/>
            </a:pPr>
            <a:r>
              <a:rPr lang="it" b="1" dirty="0" smtClean="0">
                <a:solidFill>
                  <a:schemeClr val="bg1"/>
                </a:solidFill>
              </a:rPr>
              <a:t>1)FISICO: molestia di tipo </a:t>
            </a:r>
            <a:r>
              <a:rPr lang="it" b="1" dirty="0" smtClean="0">
                <a:solidFill>
                  <a:schemeClr val="bg1"/>
                </a:solidFill>
              </a:rPr>
              <a:t>fisico</a:t>
            </a:r>
          </a:p>
          <a:p>
            <a:pPr lvl="0">
              <a:spcBef>
                <a:spcPts val="0"/>
              </a:spcBef>
              <a:buNone/>
            </a:pPr>
            <a:endParaRPr lang="it" b="1" dirty="0" smtClean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it" b="1" dirty="0" smtClean="0">
                <a:solidFill>
                  <a:schemeClr val="bg1"/>
                </a:solidFill>
              </a:rPr>
              <a:t>2)SOCIALE: esclusione di persone dalla vita </a:t>
            </a:r>
            <a:r>
              <a:rPr lang="it" b="1" dirty="0" smtClean="0">
                <a:solidFill>
                  <a:schemeClr val="bg1"/>
                </a:solidFill>
              </a:rPr>
              <a:t>sociale</a:t>
            </a:r>
          </a:p>
          <a:p>
            <a:pPr lvl="0">
              <a:spcBef>
                <a:spcPts val="0"/>
              </a:spcBef>
              <a:buNone/>
            </a:pPr>
            <a:endParaRPr lang="it" b="1" dirty="0" smtClean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it" b="1" dirty="0" smtClean="0">
                <a:solidFill>
                  <a:schemeClr val="bg1"/>
                </a:solidFill>
              </a:rPr>
              <a:t>3)VERBALE: minacce e commenti che </a:t>
            </a:r>
            <a:r>
              <a:rPr lang="it" b="1" dirty="0" smtClean="0">
                <a:solidFill>
                  <a:schemeClr val="bg1"/>
                </a:solidFill>
              </a:rPr>
              <a:t>feriscono</a:t>
            </a:r>
          </a:p>
          <a:p>
            <a:pPr lvl="0">
              <a:spcBef>
                <a:spcPts val="0"/>
              </a:spcBef>
              <a:buNone/>
            </a:pPr>
            <a:endParaRPr lang="it" b="1" dirty="0" smtClean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it" b="1" dirty="0" smtClean="0">
                <a:solidFill>
                  <a:schemeClr val="bg1"/>
                </a:solidFill>
              </a:rPr>
              <a:t>4)CYBERBULLISMO: commenti negativi sulla vittima in tutto il mondo del web</a:t>
            </a:r>
          </a:p>
          <a:p>
            <a:endParaRPr lang="it-IT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600" dirty="0" smtClean="0">
                <a:solidFill>
                  <a:schemeClr val="bg1"/>
                </a:solidFill>
              </a:rPr>
              <a:t>TIPI </a:t>
            </a:r>
            <a:r>
              <a:rPr lang="it-IT" sz="6600" dirty="0" err="1" smtClean="0">
                <a:solidFill>
                  <a:schemeClr val="bg1"/>
                </a:solidFill>
              </a:rPr>
              <a:t>DI</a:t>
            </a:r>
            <a:r>
              <a:rPr lang="it-IT" sz="6600" dirty="0" smtClean="0">
                <a:solidFill>
                  <a:schemeClr val="bg1"/>
                </a:solidFill>
              </a:rPr>
              <a:t> BULLISMO</a:t>
            </a:r>
            <a:endParaRPr lang="it-IT" sz="6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None/>
            </a:pPr>
            <a:r>
              <a:rPr lang="it" b="1" dirty="0" smtClean="0">
                <a:solidFill>
                  <a:schemeClr val="bg1"/>
                </a:solidFill>
              </a:rPr>
              <a:t>Il bullismo può essere di vari tipi:</a:t>
            </a:r>
          </a:p>
          <a:p>
            <a:pPr lvl="0">
              <a:spcBef>
                <a:spcPts val="0"/>
              </a:spcBef>
              <a:buNone/>
            </a:pPr>
            <a:r>
              <a:rPr lang="it" sz="4800" b="1" dirty="0" smtClean="0">
                <a:solidFill>
                  <a:schemeClr val="bg1"/>
                </a:solidFill>
              </a:rPr>
              <a:t>-</a:t>
            </a:r>
            <a:r>
              <a:rPr lang="it" b="1" dirty="0" smtClean="0">
                <a:solidFill>
                  <a:schemeClr val="bg1"/>
                </a:solidFill>
              </a:rPr>
              <a:t> ATTIVO: la vittima  e il bullo hanno un contatto diretto;</a:t>
            </a:r>
          </a:p>
          <a:p>
            <a:pPr lvl="0">
              <a:spcBef>
                <a:spcPts val="0"/>
              </a:spcBef>
              <a:buNone/>
            </a:pPr>
            <a:r>
              <a:rPr lang="it" sz="4800" b="1" dirty="0" smtClean="0">
                <a:solidFill>
                  <a:schemeClr val="bg1"/>
                </a:solidFill>
              </a:rPr>
              <a:t>-</a:t>
            </a:r>
            <a:r>
              <a:rPr lang="it" b="1" dirty="0" smtClean="0">
                <a:solidFill>
                  <a:schemeClr val="bg1"/>
                </a:solidFill>
              </a:rPr>
              <a:t> PASSIVO:  al bullo si associano persone che partecipano, in modo indiretto, all’atto di violenza;</a:t>
            </a:r>
          </a:p>
          <a:p>
            <a:pPr lvl="0">
              <a:spcBef>
                <a:spcPts val="0"/>
              </a:spcBef>
              <a:buNone/>
            </a:pPr>
            <a:r>
              <a:rPr lang="it" sz="4800" b="1" dirty="0" smtClean="0">
                <a:solidFill>
                  <a:schemeClr val="bg1"/>
                </a:solidFill>
              </a:rPr>
              <a:t>-</a:t>
            </a:r>
            <a:r>
              <a:rPr lang="it" b="1" dirty="0" smtClean="0">
                <a:solidFill>
                  <a:schemeClr val="bg1"/>
                </a:solidFill>
              </a:rPr>
              <a:t>INDIRETTO: </a:t>
            </a:r>
            <a:r>
              <a:rPr lang="it" b="1" dirty="0" smtClean="0">
                <a:solidFill>
                  <a:schemeClr val="bg1"/>
                </a:solidFill>
              </a:rPr>
              <a:t>consiste nel parlare, </a:t>
            </a:r>
            <a:r>
              <a:rPr lang="it" b="1" dirty="0" smtClean="0">
                <a:solidFill>
                  <a:schemeClr val="bg1"/>
                </a:solidFill>
              </a:rPr>
              <a:t>alle spalle della </a:t>
            </a:r>
            <a:r>
              <a:rPr lang="it" b="1" dirty="0" smtClean="0">
                <a:solidFill>
                  <a:schemeClr val="bg1"/>
                </a:solidFill>
              </a:rPr>
              <a:t>vittima, </a:t>
            </a:r>
            <a:r>
              <a:rPr lang="it" b="1" dirty="0" smtClean="0">
                <a:solidFill>
                  <a:schemeClr val="bg1"/>
                </a:solidFill>
              </a:rPr>
              <a:t>facendo </a:t>
            </a:r>
            <a:r>
              <a:rPr lang="it" b="1" dirty="0" smtClean="0">
                <a:solidFill>
                  <a:schemeClr val="bg1"/>
                </a:solidFill>
              </a:rPr>
              <a:t>pettegolezzi su di lei.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</TotalTime>
  <Words>421</Words>
  <Application>Microsoft Office PowerPoint</Application>
  <PresentationFormat>Presentazione su schermo (4:3)</PresentationFormat>
  <Paragraphs>57</Paragraphs>
  <Slides>19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Verve</vt:lpstr>
      <vt:lpstr>GRUPPO 3   IL BULLISIMO</vt:lpstr>
      <vt:lpstr>BULLISMO</vt:lpstr>
      <vt:lpstr>Diapositiva 3</vt:lpstr>
      <vt:lpstr>DOVE SI TROVA</vt:lpstr>
      <vt:lpstr>I RUOLI</vt:lpstr>
      <vt:lpstr>COSA SIGNIFICA IL TERMINE BULLO</vt:lpstr>
      <vt:lpstr>Diapositiva 7</vt:lpstr>
      <vt:lpstr>IL BULLISMO SI DIVIDE  IN:</vt:lpstr>
      <vt:lpstr>TIPI DI BULLISMO</vt:lpstr>
      <vt:lpstr>BULLISMO FISICO</vt:lpstr>
      <vt:lpstr>Diapositiva 11</vt:lpstr>
      <vt:lpstr>BULLISMO VERBALE </vt:lpstr>
      <vt:lpstr>Diapositiva 13</vt:lpstr>
      <vt:lpstr>Bullismo sociale</vt:lpstr>
      <vt:lpstr>Diapositiva 15</vt:lpstr>
      <vt:lpstr>CYBERBULLISMO</vt:lpstr>
      <vt:lpstr>  </vt:lpstr>
      <vt:lpstr>VIDEO</vt:lpstr>
      <vt:lpstr>CyberBullismo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 monica</dc:creator>
  <cp:lastModifiedBy>Cristina</cp:lastModifiedBy>
  <cp:revision>33</cp:revision>
  <dcterms:created xsi:type="dcterms:W3CDTF">2016-05-13T07:25:39Z</dcterms:created>
  <dcterms:modified xsi:type="dcterms:W3CDTF">2016-07-04T16:59:54Z</dcterms:modified>
</cp:coreProperties>
</file>