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897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-128" y="-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7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58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16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00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00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9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8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799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55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06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42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2DF7-9372-40CD-99D0-14540ACD73F7}" type="datetimeFigureOut">
              <a:rPr lang="it-IT" smtClean="0"/>
              <a:pPr/>
              <a:t>6-07-2015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55BC-D07B-4B86-922D-EB9836D6665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5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066307" y="281998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DALLE BILANCE ALLE EQUAZIONI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sz="half" idx="4294967295"/>
          </p:nvPr>
        </p:nvSpPr>
        <p:spPr>
          <a:xfrm>
            <a:off x="1420487" y="1690688"/>
            <a:ext cx="3852157" cy="4229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SCUOLA PRIMARIA </a:t>
            </a:r>
          </a:p>
          <a:p>
            <a:pPr marL="0" indent="0" algn="ctr">
              <a:buNone/>
            </a:pPr>
            <a:r>
              <a:rPr lang="it-IT" dirty="0" smtClean="0"/>
              <a:t>«DON MILANI»</a:t>
            </a:r>
          </a:p>
          <a:p>
            <a:pPr marL="0" indent="0" algn="ctr">
              <a:buNone/>
            </a:pPr>
            <a:r>
              <a:rPr lang="it-IT" dirty="0" smtClean="0"/>
              <a:t>MANZOLINO</a:t>
            </a:r>
          </a:p>
          <a:p>
            <a:pPr marL="0" indent="0" algn="ctr">
              <a:buNone/>
            </a:pPr>
            <a:r>
              <a:rPr lang="it-IT" dirty="0" smtClean="0"/>
              <a:t>CLASSI VA/VB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06638" y="1476932"/>
            <a:ext cx="4148447" cy="20534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0486" y="3775341"/>
            <a:ext cx="3650277" cy="27377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55574" y="3846072"/>
            <a:ext cx="3635335" cy="27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2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disegno alla rappresentazione simbolica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L’insegnante ha chiesto agli alunni di rappresentare la bilancia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Dall’analisi delle diverse rappresentazioni fatte dagli alunni si nota che alcune di esse sono realistiche, mentre altre sono più schematiche.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sceglie insieme la rappresentazione più adeguata.</a:t>
            </a:r>
          </a:p>
          <a:p>
            <a:pPr marL="0" indent="0" algn="just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47256" y="2787733"/>
            <a:ext cx="3949139" cy="29618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09162" y="3230088"/>
            <a:ext cx="3707675" cy="27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0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Rappresentazione simbolica degli esperimenti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Vengono nuovamente presentati gli esperimenti svolti che vengono ora rappresentati simbolicamente.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decide che per indicare i contenitori basta una lettera: s (sale)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farina), r (riso).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indicare i pesi bastano i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numeri: 60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50, 120.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Inizialmente si propongono diversi modi per rappresentare simbolicamente le situazioni.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rappresentazione più complessa risulta essere la moltiplicazione per la quale si individuano diverse rappresentazioni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43151" y="3479470"/>
            <a:ext cx="2835233" cy="283243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55576" y="3479471"/>
            <a:ext cx="3014848" cy="2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2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Problemi</a:t>
            </a:r>
            <a:br>
              <a:rPr lang="it-IT" dirty="0" smtClean="0"/>
            </a:b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L’ultima parte del progetto prevede la risoluzione di problemi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alunni devono argomentare i passaggi descrivendo  principi utilizzati.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 la presentazione iniziano a rendersi conto che alcune rappresentazioni sono migliori di altre.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Inizialmente la rappresentazione con le frecce risulta essere la preferita, ma viene in seguito superata.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 di risolvere i problemi si decide insieme il significato da attribuire alle lettere.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16584" y="2216283"/>
            <a:ext cx="4479966" cy="33599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90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61902" y="1006228"/>
            <a:ext cx="4560124" cy="4351338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41572" y="1006228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53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BILANCIA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ARTIGIANALE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IL PRINCIPIO FONDAMENTALE</a:t>
            </a:r>
            <a:b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L’insegnante ha presentato agli alunni diversi tipi di bilance: bilance a due piatti, elettroniche, digitali, pesapersone.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Agli alunni è stato chiesto di provare ad usarle con materiale vario.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termine della manipolazione sono state individuate analogie  e differenze tra le varie bilance 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30682" y="3004322"/>
            <a:ext cx="4119351" cy="308951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68291" y="3004322"/>
            <a:ext cx="4966459" cy="30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6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8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PRINCIPIO DI EQUILIBRIO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Dalla manipolazione delle bilance si arriva a comprendere quali sono le condizioni fondamentali per raggiungere l’equilibrio: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se i piatti sono allineati gli oggetti hanno lo stesso peso,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se i piatti non sono allineati il peso degli oggetti è diverso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conseguenza  si deduce il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fondamentale :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la bilancia è in equilibrio, allora nei piatti ci sono pesi uguali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viceversa)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5094" y="3205740"/>
            <a:ext cx="4072466" cy="30543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97684" y="3205739"/>
            <a:ext cx="3957056" cy="30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41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6308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ESPERIMENTO 1: </a:t>
            </a:r>
            <a:br>
              <a:rPr lang="it-IT" dirty="0" smtClean="0"/>
            </a:br>
            <a:r>
              <a:rPr lang="it-IT" dirty="0" smtClean="0"/>
              <a:t>principio fondamentale </a:t>
            </a:r>
            <a:r>
              <a:rPr lang="it-IT" dirty="0" smtClean="0"/>
              <a:t>della </a:t>
            </a:r>
            <a:r>
              <a:rPr lang="it-IT" dirty="0" smtClean="0"/>
              <a:t>bilancia</a:t>
            </a:r>
            <a:br>
              <a:rPr lang="it-IT" dirty="0" smtClean="0"/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alunni osservano la situazione e la illustrano: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«Abbiamo messo in un piatto il peso di 200 g e nell’altro un contenitore di sale: la bilancia è in equilibrio»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ragazzi è stato chiesto: « Quanto pesa il contenitore? Come hai fatto a individuare questo numero?»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Inizialmente gli alunni  individuano da soli le risposte che vengono poi lette una alla volta e si decide insieme quale sia la più corretta.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2873" y="3028208"/>
            <a:ext cx="4197350" cy="31480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20790" y="3028208"/>
            <a:ext cx="4503321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3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6194"/>
          </a:xfrm>
        </p:spPr>
        <p:txBody>
          <a:bodyPr>
            <a:normAutofit/>
          </a:bodyPr>
          <a:lstStyle/>
          <a:p>
            <a:r>
              <a:rPr lang="it-IT" dirty="0" smtClean="0"/>
              <a:t>ESPERIMENTO 2: il primo principio</a:t>
            </a:r>
            <a:br>
              <a:rPr lang="it-IT" dirty="0" smtClean="0"/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alunni osservano e spiegano la situazione: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«Abbiamo messo su un piatto un sacchetto di farina e un peso di 50 g, mentre sull’altro un peso di 120 g : la bilancia è in equilibrio.</a:t>
            </a:r>
            <a:b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«Quanto pesa il sacchetto di farina? Come hai fatto a individuare questo numero?»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3032" y="2825750"/>
            <a:ext cx="4468284" cy="33512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0" y="2825750"/>
            <a:ext cx="5164381" cy="33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8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546265"/>
            <a:ext cx="5181600" cy="5630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ragazzi riescono a individuare immediatamente il peso del sacchetto di farina, mentre risulta più complesso dare le motivazioni adeguate.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alunni infatti rispondono: « la farina pesa 70 g , si ottiene facendo 120-50.»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Bisogna farli ritornare al principio di equilibrio, cioè se si toglie 50 g da una parte, la bilancia non è più in equilibrio.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stato utile sostituire il peso da 120 g con due pesi di 70 g e 50 g per farli giungere alla conclusione: togliere il peso di 50 g da entrambi i piatti.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deduce il primo principio:</a:t>
            </a:r>
          </a:p>
          <a:p>
            <a:pPr marL="0" indent="0" algn="just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si tolgono o si aggiungono pesi uguali dai piatti di una bilancia in equilibrio essa rimane in equilibrio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9717" y="338674"/>
            <a:ext cx="4111831" cy="302294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13863" y="3633848"/>
            <a:ext cx="4087685" cy="30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15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Esperimento 3: secondo principio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45722" y="1405794"/>
            <a:ext cx="3307872" cy="2480904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Abbiamo messo in un piatto un peso di 200g e nell’altro due contenitori di sale uguali.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«Quanto pesa un contenitore di sale? Come hai fatto a individuare questo numero?»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Anche in questo caso  gli alunni danno immediatamente la risposta corretta: 100g e dicono di aver fatto una divisione 200:2.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Occorre nuovamente spiegare che in questo modo la bilancia non è più in equilibrio e ricordare il primo principio.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conclude che bisogna dividere per 2 il contenuto di entrambi i piatti.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deduce il 2° principio: </a:t>
            </a:r>
          </a:p>
          <a:p>
            <a:pPr marL="0" indent="0" algn="just">
              <a:buNone/>
            </a:pP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si dividono per lo stesso numero i contenuti dei piatti di una bilancia in equilibrio, essa rimane in equilibrio.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45722" y="4001294"/>
            <a:ext cx="3307872" cy="24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Applicazione dei principi individuati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alunni illustrano la situazione: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«Abbiamo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messo in un piatto 4 contenitori di sale uguali e nell’altro un contenitore di sale e un peso di 150g : la bilancia è in equilibrio.»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 pesa una scatola di sale?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ragazzi provano a spiegare i vari passaggi utilizzando i principi individuati negli esperimenti precedenti.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conclude che :</a:t>
            </a:r>
          </a:p>
          <a:p>
            <a:pPr marL="0" indent="0" algn="just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bilancia è in equilibrio perciò i pesi sono uguali (principio fondamentale), togliamo un contenitore di sale da entrambi i piatti (1° principio), la bilancia è in equilibrio, divido per tre i contenuti di entrambi i piatti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principio), quindi un contenitore di sale pesa 50g.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20346" y="2410690"/>
            <a:ext cx="3302399" cy="247679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2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Esperimento 5 : applicazione dei principi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alunni illustrano la situazione:</a:t>
            </a:r>
          </a:p>
          <a:p>
            <a:pPr marL="0" indent="0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«Abbiamo messo in un piatto 5 pacchetti di riso e un peso di 60g, nell’altro piatto 2 pacchetti di riso e un peso di 270g: la bilancia è in equilibrio.»</a:t>
            </a:r>
          </a:p>
          <a:p>
            <a:pPr marL="0" indent="0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19800" y="1690688"/>
            <a:ext cx="5181600" cy="388620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35381" y="3241964"/>
            <a:ext cx="3755174" cy="28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8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933</Words>
  <Application>Microsoft Office PowerPoint</Application>
  <PresentationFormat>Personalizzato</PresentationFormat>
  <Paragraphs>52</Paragraphs>
  <Slides>13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DALLE BILANCE ALLE EQUAZIONI</vt:lpstr>
      <vt:lpstr>LA BILANCIA ARTIGIANALE E IL PRINCIPIO FONDAMENTALE  L’insegnante ha presentato agli alunni diversi tipi di bilance: bilance a due piatti, elettroniche, digitali, pesapersone. Agli alunni è stato chiesto di provare ad usarle con materiale vario. Al termine della manipolazione sono state individuate analogie  e differenze tra le varie bilance  </vt:lpstr>
      <vt:lpstr>IL PRINCIPIO DI EQUILIBRIO  Dalla manipolazione delle bilance si arriva a comprendere quali sono le condizioni fondamentali per raggiungere l’equilibrio: 1 se i piatti sono allineati gli oggetti hanno lo stesso peso, 2 se i piatti non sono allineati il peso degli oggetti è diverso Di conseguenza  si deduce il principio fondamentale : Se la bilancia è in equilibrio, allora nei piatti ci sono pesi uguali (e viceversa)</vt:lpstr>
      <vt:lpstr>ESPERIMENTO 1:  principio fondamentale della bilancia Gli alunni osservano la situazione e la illustrano: «Abbiamo messo in un piatto il peso di 200 g e nell’altro un contenitore di sale: la bilancia è in equilibrio» Ai ragazzi è stato chiesto: « Quanto pesa il contenitore? Come hai fatto a individuare questo numero?» Inizialmente gli alunni  individuano da soli le risposte che vengono poi lette una alla volta e si decide insieme quale sia la più corretta. </vt:lpstr>
      <vt:lpstr>ESPERIMENTO 2: il primo principio Gli alunni osservano e spiegano la situazione: «Abbiamo messo su un piatto un sacchetto di farina e un peso di 50 g, mentre sull’altro un peso di 120 g : la bilancia è in equilibrio. «Quanto pesa il sacchetto di farina? Come hai fatto a individuare questo numero?»</vt:lpstr>
      <vt:lpstr>Diapositiva 6</vt:lpstr>
      <vt:lpstr>Esperimento 3: secondo principio</vt:lpstr>
      <vt:lpstr>Applicazione dei principi individuati</vt:lpstr>
      <vt:lpstr>Esperimento 5 : applicazione dei principi</vt:lpstr>
      <vt:lpstr>Dal disegno alla rappresentazione simbolica</vt:lpstr>
      <vt:lpstr>Rappresentazione simbolica degli esperimenti</vt:lpstr>
      <vt:lpstr>Problemi L’ultima parte del progetto prevede la risoluzione di problemi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DALLE BILANCE ALLE EQUAZIONI</dc:title>
  <dc:creator>Marco Ferrari</dc:creator>
  <cp:lastModifiedBy>Roberta Gardosi</cp:lastModifiedBy>
  <cp:revision>19</cp:revision>
  <dcterms:created xsi:type="dcterms:W3CDTF">2015-07-06T20:01:02Z</dcterms:created>
  <dcterms:modified xsi:type="dcterms:W3CDTF">2015-07-06T21:18:47Z</dcterms:modified>
</cp:coreProperties>
</file>